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9" r:id="rId5"/>
    <p:sldId id="259" r:id="rId6"/>
    <p:sldId id="280" r:id="rId7"/>
    <p:sldId id="260" r:id="rId8"/>
    <p:sldId id="261" r:id="rId9"/>
    <p:sldId id="262" r:id="rId10"/>
    <p:sldId id="263" r:id="rId11"/>
    <p:sldId id="281" r:id="rId12"/>
    <p:sldId id="264" r:id="rId13"/>
    <p:sldId id="265" r:id="rId14"/>
    <p:sldId id="266" r:id="rId15"/>
    <p:sldId id="267" r:id="rId16"/>
    <p:sldId id="268" r:id="rId17"/>
    <p:sldId id="286" r:id="rId18"/>
    <p:sldId id="269" r:id="rId19"/>
    <p:sldId id="271" r:id="rId20"/>
    <p:sldId id="272" r:id="rId21"/>
    <p:sldId id="273" r:id="rId22"/>
    <p:sldId id="287" r:id="rId23"/>
    <p:sldId id="270" r:id="rId24"/>
    <p:sldId id="274" r:id="rId25"/>
    <p:sldId id="275" r:id="rId26"/>
    <p:sldId id="276" r:id="rId27"/>
    <p:sldId id="288" r:id="rId28"/>
    <p:sldId id="277" r:id="rId29"/>
    <p:sldId id="278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CB5601-EE26-4AEB-A909-CEBBA0A018D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EB97F9D-46CD-435A-A5AC-D75AFF80CF5B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Pendahuluan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0CF099-7C67-4072-9F34-A8267116B300}" type="parTrans" cxnId="{237E75F2-6F26-4590-8DE8-8B731A6C6EBC}">
      <dgm:prSet/>
      <dgm:spPr/>
      <dgm:t>
        <a:bodyPr/>
        <a:lstStyle/>
        <a:p>
          <a:endParaRPr lang="en-ID"/>
        </a:p>
      </dgm:t>
    </dgm:pt>
    <dgm:pt modelId="{2D4D3400-B89A-4B53-9FC0-B74F249C6B57}" type="sibTrans" cxnId="{237E75F2-6F26-4590-8DE8-8B731A6C6EBC}">
      <dgm:prSet/>
      <dgm:spPr/>
      <dgm:t>
        <a:bodyPr/>
        <a:lstStyle/>
        <a:p>
          <a:endParaRPr lang="en-ID"/>
        </a:p>
      </dgm:t>
    </dgm:pt>
    <dgm:pt modelId="{59B1FAF7-8E5E-4775-8BB2-B4BFF11AD3D4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2. Media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Analisis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EDEDC5-943B-48A5-AE09-8C61502E9C39}" type="parTrans" cxnId="{EBE119E4-E9A8-489C-AEB5-73BFE6359708}">
      <dgm:prSet/>
      <dgm:spPr/>
      <dgm:t>
        <a:bodyPr/>
        <a:lstStyle/>
        <a:p>
          <a:endParaRPr lang="en-ID"/>
        </a:p>
      </dgm:t>
    </dgm:pt>
    <dgm:pt modelId="{F9755385-7F1A-4AB7-B702-6E4594B59896}" type="sibTrans" cxnId="{EBE119E4-E9A8-489C-AEB5-73BFE6359708}">
      <dgm:prSet/>
      <dgm:spPr/>
      <dgm:t>
        <a:bodyPr/>
        <a:lstStyle/>
        <a:p>
          <a:endParaRPr lang="en-ID"/>
        </a:p>
      </dgm:t>
    </dgm:pt>
    <dgm:pt modelId="{5E5A66E4-76A8-4C39-9607-413F16804E67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Pengertian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Umum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456765-CDD4-4C00-AAE3-ADE3BF49AA87}" type="parTrans" cxnId="{F6F6C295-5568-43A2-A211-995307445118}">
      <dgm:prSet/>
      <dgm:spPr/>
      <dgm:t>
        <a:bodyPr/>
        <a:lstStyle/>
        <a:p>
          <a:endParaRPr lang="en-ID"/>
        </a:p>
      </dgm:t>
    </dgm:pt>
    <dgm:pt modelId="{6854FA78-71F2-4509-9A7B-735474682A93}" type="sibTrans" cxnId="{F6F6C295-5568-43A2-A211-995307445118}">
      <dgm:prSet/>
      <dgm:spPr/>
      <dgm:t>
        <a:bodyPr/>
        <a:lstStyle/>
        <a:p>
          <a:endParaRPr lang="en-ID"/>
        </a:p>
      </dgm:t>
    </dgm:pt>
    <dgm:pt modelId="{FBD6DDF4-FD02-481F-ABD0-651F9A106564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6. Kesimpulan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0B05C2-8590-4893-8D5C-02596A875407}" type="parTrans" cxnId="{4B29A4C5-E710-4716-9D37-A8539C2767FE}">
      <dgm:prSet/>
      <dgm:spPr/>
      <dgm:t>
        <a:bodyPr/>
        <a:lstStyle/>
        <a:p>
          <a:endParaRPr lang="en-ID"/>
        </a:p>
      </dgm:t>
    </dgm:pt>
    <dgm:pt modelId="{2518A6BA-C0C1-452C-8225-E1BCF15289A2}" type="sibTrans" cxnId="{4B29A4C5-E710-4716-9D37-A8539C2767FE}">
      <dgm:prSet/>
      <dgm:spPr/>
      <dgm:t>
        <a:bodyPr/>
        <a:lstStyle/>
        <a:p>
          <a:endParaRPr lang="en-ID"/>
        </a:p>
      </dgm:t>
    </dgm:pt>
    <dgm:pt modelId="{25C00521-2DE0-4F3A-8839-F1A4422DB9C5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Analisis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Jaringan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3F46C-FDC0-4489-B609-BA87AD9B16B8}" type="parTrans" cxnId="{B0C220FA-486A-4D5A-8E8E-499DF10C2D72}">
      <dgm:prSet/>
      <dgm:spPr/>
      <dgm:t>
        <a:bodyPr/>
        <a:lstStyle/>
        <a:p>
          <a:endParaRPr lang="en-ID"/>
        </a:p>
      </dgm:t>
    </dgm:pt>
    <dgm:pt modelId="{F87893CC-F958-40AA-8709-B60BB8342EAF}" type="sibTrans" cxnId="{B0C220FA-486A-4D5A-8E8E-499DF10C2D72}">
      <dgm:prSet/>
      <dgm:spPr/>
      <dgm:t>
        <a:bodyPr/>
        <a:lstStyle/>
        <a:p>
          <a:endParaRPr lang="en-ID"/>
        </a:p>
      </dgm:t>
    </dgm:pt>
    <dgm:pt modelId="{9F57D8FB-ECA2-4649-BA6D-9079900EC1E5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5. Hasil Analisa</a:t>
          </a:r>
          <a:endParaRPr lang="en-ID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603CA9-329E-4A91-B1DB-D6993C601309}" type="parTrans" cxnId="{F7431F5F-2BB6-45CE-AA4A-29EAF8B3D6A9}">
      <dgm:prSet/>
      <dgm:spPr/>
      <dgm:t>
        <a:bodyPr/>
        <a:lstStyle/>
        <a:p>
          <a:endParaRPr lang="en-ID"/>
        </a:p>
      </dgm:t>
    </dgm:pt>
    <dgm:pt modelId="{073353EC-D6F9-480B-833B-00CFB8E8BDFD}" type="sibTrans" cxnId="{F7431F5F-2BB6-45CE-AA4A-29EAF8B3D6A9}">
      <dgm:prSet/>
      <dgm:spPr/>
      <dgm:t>
        <a:bodyPr/>
        <a:lstStyle/>
        <a:p>
          <a:endParaRPr lang="en-ID"/>
        </a:p>
      </dgm:t>
    </dgm:pt>
    <dgm:pt modelId="{018B92B7-40E3-4304-B10A-7D076C97F172}" type="pres">
      <dgm:prSet presAssocID="{6BCB5601-EE26-4AEB-A909-CEBBA0A018DB}" presName="linear" presStyleCnt="0">
        <dgm:presLayoutVars>
          <dgm:dir/>
          <dgm:animLvl val="lvl"/>
          <dgm:resizeHandles val="exact"/>
        </dgm:presLayoutVars>
      </dgm:prSet>
      <dgm:spPr/>
    </dgm:pt>
    <dgm:pt modelId="{A6EEADDD-A27A-484E-B5C5-2361A22DDEBB}" type="pres">
      <dgm:prSet presAssocID="{3EB97F9D-46CD-435A-A5AC-D75AFF80CF5B}" presName="parentLin" presStyleCnt="0"/>
      <dgm:spPr/>
    </dgm:pt>
    <dgm:pt modelId="{B6EAC79C-D075-44AC-9479-6176B58EA083}" type="pres">
      <dgm:prSet presAssocID="{3EB97F9D-46CD-435A-A5AC-D75AFF80CF5B}" presName="parentLeftMargin" presStyleLbl="node1" presStyleIdx="0" presStyleCnt="6"/>
      <dgm:spPr/>
    </dgm:pt>
    <dgm:pt modelId="{A2C22FA2-017E-43A6-B686-38E1D4E6EA01}" type="pres">
      <dgm:prSet presAssocID="{3EB97F9D-46CD-435A-A5AC-D75AFF80CF5B}" presName="parentText" presStyleLbl="node1" presStyleIdx="0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0126EC9A-5D40-4B7E-908B-554AE74F125C}" type="pres">
      <dgm:prSet presAssocID="{3EB97F9D-46CD-435A-A5AC-D75AFF80CF5B}" presName="negativeSpace" presStyleCnt="0"/>
      <dgm:spPr/>
    </dgm:pt>
    <dgm:pt modelId="{25EB9ADC-BA88-47D6-ADB7-6E94E8A23519}" type="pres">
      <dgm:prSet presAssocID="{3EB97F9D-46CD-435A-A5AC-D75AFF80CF5B}" presName="childText" presStyleLbl="conFgAcc1" presStyleIdx="0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  <dgm:pt modelId="{6E51C50C-D7F5-4290-955E-FE92AA5222DA}" type="pres">
      <dgm:prSet presAssocID="{2D4D3400-B89A-4B53-9FC0-B74F249C6B57}" presName="spaceBetweenRectangles" presStyleCnt="0"/>
      <dgm:spPr/>
    </dgm:pt>
    <dgm:pt modelId="{DAEDE537-A301-47AF-9BD3-1CDD1EBC795B}" type="pres">
      <dgm:prSet presAssocID="{59B1FAF7-8E5E-4775-8BB2-B4BFF11AD3D4}" presName="parentLin" presStyleCnt="0"/>
      <dgm:spPr/>
    </dgm:pt>
    <dgm:pt modelId="{C19DAB02-A9C0-40E1-B447-6B441C5D7365}" type="pres">
      <dgm:prSet presAssocID="{59B1FAF7-8E5E-4775-8BB2-B4BFF11AD3D4}" presName="parentLeftMargin" presStyleLbl="node1" presStyleIdx="0" presStyleCnt="6"/>
      <dgm:spPr/>
    </dgm:pt>
    <dgm:pt modelId="{8EFCF77A-EB6C-4A94-B941-22374A2E23BD}" type="pres">
      <dgm:prSet presAssocID="{59B1FAF7-8E5E-4775-8BB2-B4BFF11AD3D4}" presName="parentText" presStyleLbl="node1" presStyleIdx="1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D779A648-8470-454B-B453-1AA6274586CB}" type="pres">
      <dgm:prSet presAssocID="{59B1FAF7-8E5E-4775-8BB2-B4BFF11AD3D4}" presName="negativeSpace" presStyleCnt="0"/>
      <dgm:spPr/>
    </dgm:pt>
    <dgm:pt modelId="{A8C01001-CACC-4C7E-A0C5-3A7A8371CF34}" type="pres">
      <dgm:prSet presAssocID="{59B1FAF7-8E5E-4775-8BB2-B4BFF11AD3D4}" presName="childText" presStyleLbl="conFgAcc1" presStyleIdx="1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  <dgm:pt modelId="{8C4F51A1-3393-42B4-8F06-C5591630D0C5}" type="pres">
      <dgm:prSet presAssocID="{F9755385-7F1A-4AB7-B702-6E4594B59896}" presName="spaceBetweenRectangles" presStyleCnt="0"/>
      <dgm:spPr/>
    </dgm:pt>
    <dgm:pt modelId="{9A52369D-A13F-4A80-BBFB-1860FDCB7FB3}" type="pres">
      <dgm:prSet presAssocID="{5E5A66E4-76A8-4C39-9607-413F16804E67}" presName="parentLin" presStyleCnt="0"/>
      <dgm:spPr/>
    </dgm:pt>
    <dgm:pt modelId="{16A9F98F-3FEE-4B60-9689-8928E58D8DC8}" type="pres">
      <dgm:prSet presAssocID="{5E5A66E4-76A8-4C39-9607-413F16804E67}" presName="parentLeftMargin" presStyleLbl="node1" presStyleIdx="1" presStyleCnt="6"/>
      <dgm:spPr/>
    </dgm:pt>
    <dgm:pt modelId="{0AC894DF-8B77-4C46-9634-08A2353E19C1}" type="pres">
      <dgm:prSet presAssocID="{5E5A66E4-76A8-4C39-9607-413F16804E67}" presName="parentText" presStyleLbl="node1" presStyleIdx="2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BAD0D27A-2CDD-41CE-855D-4AD1F8540EE4}" type="pres">
      <dgm:prSet presAssocID="{5E5A66E4-76A8-4C39-9607-413F16804E67}" presName="negativeSpace" presStyleCnt="0"/>
      <dgm:spPr/>
    </dgm:pt>
    <dgm:pt modelId="{CF936E8A-DA7F-4728-9F38-EE0C19DA5CBC}" type="pres">
      <dgm:prSet presAssocID="{5E5A66E4-76A8-4C39-9607-413F16804E67}" presName="childText" presStyleLbl="conFgAcc1" presStyleIdx="2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  <dgm:pt modelId="{606A363C-47E2-45AC-B498-C16B3110D0CC}" type="pres">
      <dgm:prSet presAssocID="{6854FA78-71F2-4509-9A7B-735474682A93}" presName="spaceBetweenRectangles" presStyleCnt="0"/>
      <dgm:spPr/>
    </dgm:pt>
    <dgm:pt modelId="{FA2CF21F-3442-4BD2-8D01-79DE8E630A50}" type="pres">
      <dgm:prSet presAssocID="{25C00521-2DE0-4F3A-8839-F1A4422DB9C5}" presName="parentLin" presStyleCnt="0"/>
      <dgm:spPr/>
    </dgm:pt>
    <dgm:pt modelId="{43C20105-9A4A-49FE-8F06-5D83518D4124}" type="pres">
      <dgm:prSet presAssocID="{25C00521-2DE0-4F3A-8839-F1A4422DB9C5}" presName="parentLeftMargin" presStyleLbl="node1" presStyleIdx="2" presStyleCnt="6"/>
      <dgm:spPr/>
    </dgm:pt>
    <dgm:pt modelId="{FA0987AB-C57F-40EB-9778-1A30858C6547}" type="pres">
      <dgm:prSet presAssocID="{25C00521-2DE0-4F3A-8839-F1A4422DB9C5}" presName="parentText" presStyleLbl="node1" presStyleIdx="3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2823634B-7C54-45D1-A4FF-54BDC9035F4C}" type="pres">
      <dgm:prSet presAssocID="{25C00521-2DE0-4F3A-8839-F1A4422DB9C5}" presName="negativeSpace" presStyleCnt="0"/>
      <dgm:spPr/>
    </dgm:pt>
    <dgm:pt modelId="{481A73A1-554E-49F2-8DBC-7292C11123CF}" type="pres">
      <dgm:prSet presAssocID="{25C00521-2DE0-4F3A-8839-F1A4422DB9C5}" presName="childText" presStyleLbl="conFgAcc1" presStyleIdx="3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  <dgm:pt modelId="{E024B273-FFBD-424B-A8DE-99F696776B1D}" type="pres">
      <dgm:prSet presAssocID="{F87893CC-F958-40AA-8709-B60BB8342EAF}" presName="spaceBetweenRectangles" presStyleCnt="0"/>
      <dgm:spPr/>
    </dgm:pt>
    <dgm:pt modelId="{EE342E02-49A5-476A-B50B-30A46E8E1077}" type="pres">
      <dgm:prSet presAssocID="{9F57D8FB-ECA2-4649-BA6D-9079900EC1E5}" presName="parentLin" presStyleCnt="0"/>
      <dgm:spPr/>
    </dgm:pt>
    <dgm:pt modelId="{84758C84-D2F3-4DDB-A4B1-DC9AB63F669F}" type="pres">
      <dgm:prSet presAssocID="{9F57D8FB-ECA2-4649-BA6D-9079900EC1E5}" presName="parentLeftMargin" presStyleLbl="node1" presStyleIdx="3" presStyleCnt="6"/>
      <dgm:spPr/>
    </dgm:pt>
    <dgm:pt modelId="{01DB6DBC-67DD-4BF6-BD74-40F448326E9E}" type="pres">
      <dgm:prSet presAssocID="{9F57D8FB-ECA2-4649-BA6D-9079900EC1E5}" presName="parentText" presStyleLbl="node1" presStyleIdx="4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429F61D2-0D73-4EE7-AA60-C7B76EA7BD05}" type="pres">
      <dgm:prSet presAssocID="{9F57D8FB-ECA2-4649-BA6D-9079900EC1E5}" presName="negativeSpace" presStyleCnt="0"/>
      <dgm:spPr/>
    </dgm:pt>
    <dgm:pt modelId="{F6F055FD-6AAB-4428-AE50-FF871CD5AE33}" type="pres">
      <dgm:prSet presAssocID="{9F57D8FB-ECA2-4649-BA6D-9079900EC1E5}" presName="childText" presStyleLbl="conFgAcc1" presStyleIdx="4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  <dgm:pt modelId="{248CEC77-9BFA-4873-8A64-C55F42A4E09C}" type="pres">
      <dgm:prSet presAssocID="{073353EC-D6F9-480B-833B-00CFB8E8BDFD}" presName="spaceBetweenRectangles" presStyleCnt="0"/>
      <dgm:spPr/>
    </dgm:pt>
    <dgm:pt modelId="{F4203338-08B9-483E-A804-E01AC80F1031}" type="pres">
      <dgm:prSet presAssocID="{FBD6DDF4-FD02-481F-ABD0-651F9A106564}" presName="parentLin" presStyleCnt="0"/>
      <dgm:spPr/>
    </dgm:pt>
    <dgm:pt modelId="{97AAE40C-E0F7-47F2-8EF8-7EDF0EBF0B1F}" type="pres">
      <dgm:prSet presAssocID="{FBD6DDF4-FD02-481F-ABD0-651F9A106564}" presName="parentLeftMargin" presStyleLbl="node1" presStyleIdx="4" presStyleCnt="6"/>
      <dgm:spPr/>
    </dgm:pt>
    <dgm:pt modelId="{4D828421-51B4-42C0-8C23-0DF5F3A441CA}" type="pres">
      <dgm:prSet presAssocID="{FBD6DDF4-FD02-481F-ABD0-651F9A106564}" presName="parentText" presStyleLbl="node1" presStyleIdx="5" presStyleCnt="6">
        <dgm:presLayoutVars>
          <dgm:chMax val="0"/>
          <dgm:bulletEnabled val="1"/>
        </dgm:presLayoutVars>
      </dgm:prSet>
      <dgm:spPr>
        <a:prstGeom prst="round2SameRect">
          <a:avLst/>
        </a:prstGeom>
      </dgm:spPr>
    </dgm:pt>
    <dgm:pt modelId="{68E1EDB0-CEF6-4B71-8E37-26435EEB54E6}" type="pres">
      <dgm:prSet presAssocID="{FBD6DDF4-FD02-481F-ABD0-651F9A106564}" presName="negativeSpace" presStyleCnt="0"/>
      <dgm:spPr/>
    </dgm:pt>
    <dgm:pt modelId="{CABBA5EC-E590-4334-9176-95B6234E39AC}" type="pres">
      <dgm:prSet presAssocID="{FBD6DDF4-FD02-481F-ABD0-651F9A106564}" presName="childText" presStyleLbl="conFgAcc1" presStyleIdx="5" presStyleCnt="6">
        <dgm:presLayoutVars>
          <dgm:bulletEnabled val="1"/>
        </dgm:presLayoutVars>
      </dgm:prSet>
      <dgm:spPr>
        <a:prstGeom prst="round2DiagRect">
          <a:avLst/>
        </a:prstGeom>
        <a:ln>
          <a:solidFill>
            <a:schemeClr val="tx2"/>
          </a:solidFill>
        </a:ln>
      </dgm:spPr>
    </dgm:pt>
  </dgm:ptLst>
  <dgm:cxnLst>
    <dgm:cxn modelId="{B46B1D0C-C9C7-49B2-8384-935C562027A7}" type="presOf" srcId="{6BCB5601-EE26-4AEB-A909-CEBBA0A018DB}" destId="{018B92B7-40E3-4304-B10A-7D076C97F172}" srcOrd="0" destOrd="0" presId="urn:microsoft.com/office/officeart/2005/8/layout/list1"/>
    <dgm:cxn modelId="{AB880C12-5195-42AB-AAFE-E66AC00FD420}" type="presOf" srcId="{5E5A66E4-76A8-4C39-9607-413F16804E67}" destId="{16A9F98F-3FEE-4B60-9689-8928E58D8DC8}" srcOrd="0" destOrd="0" presId="urn:microsoft.com/office/officeart/2005/8/layout/list1"/>
    <dgm:cxn modelId="{3723BA1E-D375-4E2A-957E-EBE6F8F2DAA3}" type="presOf" srcId="{5E5A66E4-76A8-4C39-9607-413F16804E67}" destId="{0AC894DF-8B77-4C46-9634-08A2353E19C1}" srcOrd="1" destOrd="0" presId="urn:microsoft.com/office/officeart/2005/8/layout/list1"/>
    <dgm:cxn modelId="{9D32DF3B-F9C8-45DA-9B48-3A20F86426CF}" type="presOf" srcId="{FBD6DDF4-FD02-481F-ABD0-651F9A106564}" destId="{97AAE40C-E0F7-47F2-8EF8-7EDF0EBF0B1F}" srcOrd="0" destOrd="0" presId="urn:microsoft.com/office/officeart/2005/8/layout/list1"/>
    <dgm:cxn modelId="{F7431F5F-2BB6-45CE-AA4A-29EAF8B3D6A9}" srcId="{6BCB5601-EE26-4AEB-A909-CEBBA0A018DB}" destId="{9F57D8FB-ECA2-4649-BA6D-9079900EC1E5}" srcOrd="4" destOrd="0" parTransId="{F2603CA9-329E-4A91-B1DB-D6993C601309}" sibTransId="{073353EC-D6F9-480B-833B-00CFB8E8BDFD}"/>
    <dgm:cxn modelId="{3EC4E36A-D0F7-4AFC-AF26-386046E2E9AE}" type="presOf" srcId="{59B1FAF7-8E5E-4775-8BB2-B4BFF11AD3D4}" destId="{C19DAB02-A9C0-40E1-B447-6B441C5D7365}" srcOrd="0" destOrd="0" presId="urn:microsoft.com/office/officeart/2005/8/layout/list1"/>
    <dgm:cxn modelId="{FAE1176D-748C-43E1-BF31-71BA09BDC539}" type="presOf" srcId="{9F57D8FB-ECA2-4649-BA6D-9079900EC1E5}" destId="{84758C84-D2F3-4DDB-A4B1-DC9AB63F669F}" srcOrd="0" destOrd="0" presId="urn:microsoft.com/office/officeart/2005/8/layout/list1"/>
    <dgm:cxn modelId="{B499B078-3664-467C-92AF-62EEEE93D60B}" type="presOf" srcId="{59B1FAF7-8E5E-4775-8BB2-B4BFF11AD3D4}" destId="{8EFCF77A-EB6C-4A94-B941-22374A2E23BD}" srcOrd="1" destOrd="0" presId="urn:microsoft.com/office/officeart/2005/8/layout/list1"/>
    <dgm:cxn modelId="{B940ED8A-E479-42D3-9704-F6282D3C4D3B}" type="presOf" srcId="{3EB97F9D-46CD-435A-A5AC-D75AFF80CF5B}" destId="{B6EAC79C-D075-44AC-9479-6176B58EA083}" srcOrd="0" destOrd="0" presId="urn:microsoft.com/office/officeart/2005/8/layout/list1"/>
    <dgm:cxn modelId="{F6F6C295-5568-43A2-A211-995307445118}" srcId="{6BCB5601-EE26-4AEB-A909-CEBBA0A018DB}" destId="{5E5A66E4-76A8-4C39-9607-413F16804E67}" srcOrd="2" destOrd="0" parTransId="{E9456765-CDD4-4C00-AAE3-ADE3BF49AA87}" sibTransId="{6854FA78-71F2-4509-9A7B-735474682A93}"/>
    <dgm:cxn modelId="{B44034A2-03FF-42CE-92AD-FCCE33367C54}" type="presOf" srcId="{FBD6DDF4-FD02-481F-ABD0-651F9A106564}" destId="{4D828421-51B4-42C0-8C23-0DF5F3A441CA}" srcOrd="1" destOrd="0" presId="urn:microsoft.com/office/officeart/2005/8/layout/list1"/>
    <dgm:cxn modelId="{9FE5DDAA-5469-49B5-8769-D01B15E703DF}" type="presOf" srcId="{9F57D8FB-ECA2-4649-BA6D-9079900EC1E5}" destId="{01DB6DBC-67DD-4BF6-BD74-40F448326E9E}" srcOrd="1" destOrd="0" presId="urn:microsoft.com/office/officeart/2005/8/layout/list1"/>
    <dgm:cxn modelId="{7D2813B3-C0C8-4969-84FD-8851DB2E499D}" type="presOf" srcId="{25C00521-2DE0-4F3A-8839-F1A4422DB9C5}" destId="{43C20105-9A4A-49FE-8F06-5D83518D4124}" srcOrd="0" destOrd="0" presId="urn:microsoft.com/office/officeart/2005/8/layout/list1"/>
    <dgm:cxn modelId="{4B29A4C5-E710-4716-9D37-A8539C2767FE}" srcId="{6BCB5601-EE26-4AEB-A909-CEBBA0A018DB}" destId="{FBD6DDF4-FD02-481F-ABD0-651F9A106564}" srcOrd="5" destOrd="0" parTransId="{BF0B05C2-8590-4893-8D5C-02596A875407}" sibTransId="{2518A6BA-C0C1-452C-8225-E1BCF15289A2}"/>
    <dgm:cxn modelId="{493038D6-23F5-4074-847D-8E4E24FB8217}" type="presOf" srcId="{3EB97F9D-46CD-435A-A5AC-D75AFF80CF5B}" destId="{A2C22FA2-017E-43A6-B686-38E1D4E6EA01}" srcOrd="1" destOrd="0" presId="urn:microsoft.com/office/officeart/2005/8/layout/list1"/>
    <dgm:cxn modelId="{29CE96D8-A895-4344-AED5-D0EF29456808}" type="presOf" srcId="{25C00521-2DE0-4F3A-8839-F1A4422DB9C5}" destId="{FA0987AB-C57F-40EB-9778-1A30858C6547}" srcOrd="1" destOrd="0" presId="urn:microsoft.com/office/officeart/2005/8/layout/list1"/>
    <dgm:cxn modelId="{EBE119E4-E9A8-489C-AEB5-73BFE6359708}" srcId="{6BCB5601-EE26-4AEB-A909-CEBBA0A018DB}" destId="{59B1FAF7-8E5E-4775-8BB2-B4BFF11AD3D4}" srcOrd="1" destOrd="0" parTransId="{F2EDEDC5-943B-48A5-AE09-8C61502E9C39}" sibTransId="{F9755385-7F1A-4AB7-B702-6E4594B59896}"/>
    <dgm:cxn modelId="{237E75F2-6F26-4590-8DE8-8B731A6C6EBC}" srcId="{6BCB5601-EE26-4AEB-A909-CEBBA0A018DB}" destId="{3EB97F9D-46CD-435A-A5AC-D75AFF80CF5B}" srcOrd="0" destOrd="0" parTransId="{530CF099-7C67-4072-9F34-A8267116B300}" sibTransId="{2D4D3400-B89A-4B53-9FC0-B74F249C6B57}"/>
    <dgm:cxn modelId="{B0C220FA-486A-4D5A-8E8E-499DF10C2D72}" srcId="{6BCB5601-EE26-4AEB-A909-CEBBA0A018DB}" destId="{25C00521-2DE0-4F3A-8839-F1A4422DB9C5}" srcOrd="3" destOrd="0" parTransId="{1773F46C-FDC0-4489-B609-BA87AD9B16B8}" sibTransId="{F87893CC-F958-40AA-8709-B60BB8342EAF}"/>
    <dgm:cxn modelId="{A5A7313D-1BD3-44E4-86E1-847B73FA2A56}" type="presParOf" srcId="{018B92B7-40E3-4304-B10A-7D076C97F172}" destId="{A6EEADDD-A27A-484E-B5C5-2361A22DDEBB}" srcOrd="0" destOrd="0" presId="urn:microsoft.com/office/officeart/2005/8/layout/list1"/>
    <dgm:cxn modelId="{6CCEA4AA-2FFA-4AD2-8A3F-A46B80CC97D5}" type="presParOf" srcId="{A6EEADDD-A27A-484E-B5C5-2361A22DDEBB}" destId="{B6EAC79C-D075-44AC-9479-6176B58EA083}" srcOrd="0" destOrd="0" presId="urn:microsoft.com/office/officeart/2005/8/layout/list1"/>
    <dgm:cxn modelId="{E5278387-3ACC-41A2-BE87-D49761A4AA43}" type="presParOf" srcId="{A6EEADDD-A27A-484E-B5C5-2361A22DDEBB}" destId="{A2C22FA2-017E-43A6-B686-38E1D4E6EA01}" srcOrd="1" destOrd="0" presId="urn:microsoft.com/office/officeart/2005/8/layout/list1"/>
    <dgm:cxn modelId="{46DD3960-A923-4DB1-BD4C-FAD56E673B6F}" type="presParOf" srcId="{018B92B7-40E3-4304-B10A-7D076C97F172}" destId="{0126EC9A-5D40-4B7E-908B-554AE74F125C}" srcOrd="1" destOrd="0" presId="urn:microsoft.com/office/officeart/2005/8/layout/list1"/>
    <dgm:cxn modelId="{37D5A2F5-08EB-47C8-9143-66FA78BAA9B8}" type="presParOf" srcId="{018B92B7-40E3-4304-B10A-7D076C97F172}" destId="{25EB9ADC-BA88-47D6-ADB7-6E94E8A23519}" srcOrd="2" destOrd="0" presId="urn:microsoft.com/office/officeart/2005/8/layout/list1"/>
    <dgm:cxn modelId="{422949F8-8034-4C60-890A-D3D4E9AE4026}" type="presParOf" srcId="{018B92B7-40E3-4304-B10A-7D076C97F172}" destId="{6E51C50C-D7F5-4290-955E-FE92AA5222DA}" srcOrd="3" destOrd="0" presId="urn:microsoft.com/office/officeart/2005/8/layout/list1"/>
    <dgm:cxn modelId="{1D3A5303-877F-4722-BAB8-2EA3B5FF2E84}" type="presParOf" srcId="{018B92B7-40E3-4304-B10A-7D076C97F172}" destId="{DAEDE537-A301-47AF-9BD3-1CDD1EBC795B}" srcOrd="4" destOrd="0" presId="urn:microsoft.com/office/officeart/2005/8/layout/list1"/>
    <dgm:cxn modelId="{4D314702-9237-4648-8DD6-1BA0356A5586}" type="presParOf" srcId="{DAEDE537-A301-47AF-9BD3-1CDD1EBC795B}" destId="{C19DAB02-A9C0-40E1-B447-6B441C5D7365}" srcOrd="0" destOrd="0" presId="urn:microsoft.com/office/officeart/2005/8/layout/list1"/>
    <dgm:cxn modelId="{9C98F879-C3A7-4DC2-AC1B-3FFDC7D613EC}" type="presParOf" srcId="{DAEDE537-A301-47AF-9BD3-1CDD1EBC795B}" destId="{8EFCF77A-EB6C-4A94-B941-22374A2E23BD}" srcOrd="1" destOrd="0" presId="urn:microsoft.com/office/officeart/2005/8/layout/list1"/>
    <dgm:cxn modelId="{EE77A6B9-BFC6-4CE5-AE68-9F9123222008}" type="presParOf" srcId="{018B92B7-40E3-4304-B10A-7D076C97F172}" destId="{D779A648-8470-454B-B453-1AA6274586CB}" srcOrd="5" destOrd="0" presId="urn:microsoft.com/office/officeart/2005/8/layout/list1"/>
    <dgm:cxn modelId="{A9C82577-5130-406F-8340-BAC61E7C7A0A}" type="presParOf" srcId="{018B92B7-40E3-4304-B10A-7D076C97F172}" destId="{A8C01001-CACC-4C7E-A0C5-3A7A8371CF34}" srcOrd="6" destOrd="0" presId="urn:microsoft.com/office/officeart/2005/8/layout/list1"/>
    <dgm:cxn modelId="{88C280A9-910C-494A-8911-3860603475EC}" type="presParOf" srcId="{018B92B7-40E3-4304-B10A-7D076C97F172}" destId="{8C4F51A1-3393-42B4-8F06-C5591630D0C5}" srcOrd="7" destOrd="0" presId="urn:microsoft.com/office/officeart/2005/8/layout/list1"/>
    <dgm:cxn modelId="{38EAF898-FF15-4D47-B679-5B9CD7C650D1}" type="presParOf" srcId="{018B92B7-40E3-4304-B10A-7D076C97F172}" destId="{9A52369D-A13F-4A80-BBFB-1860FDCB7FB3}" srcOrd="8" destOrd="0" presId="urn:microsoft.com/office/officeart/2005/8/layout/list1"/>
    <dgm:cxn modelId="{3C74B1F4-8811-4E5C-B414-EC7418B1693A}" type="presParOf" srcId="{9A52369D-A13F-4A80-BBFB-1860FDCB7FB3}" destId="{16A9F98F-3FEE-4B60-9689-8928E58D8DC8}" srcOrd="0" destOrd="0" presId="urn:microsoft.com/office/officeart/2005/8/layout/list1"/>
    <dgm:cxn modelId="{1B4CB939-A785-4518-99F8-40A82530914A}" type="presParOf" srcId="{9A52369D-A13F-4A80-BBFB-1860FDCB7FB3}" destId="{0AC894DF-8B77-4C46-9634-08A2353E19C1}" srcOrd="1" destOrd="0" presId="urn:microsoft.com/office/officeart/2005/8/layout/list1"/>
    <dgm:cxn modelId="{0D187C33-3366-4B9F-A2D5-B62948626DE3}" type="presParOf" srcId="{018B92B7-40E3-4304-B10A-7D076C97F172}" destId="{BAD0D27A-2CDD-41CE-855D-4AD1F8540EE4}" srcOrd="9" destOrd="0" presId="urn:microsoft.com/office/officeart/2005/8/layout/list1"/>
    <dgm:cxn modelId="{E235081A-CF21-4C80-99B7-0745A6149B13}" type="presParOf" srcId="{018B92B7-40E3-4304-B10A-7D076C97F172}" destId="{CF936E8A-DA7F-4728-9F38-EE0C19DA5CBC}" srcOrd="10" destOrd="0" presId="urn:microsoft.com/office/officeart/2005/8/layout/list1"/>
    <dgm:cxn modelId="{31135E9C-E861-4771-A601-CE2A6D3958D9}" type="presParOf" srcId="{018B92B7-40E3-4304-B10A-7D076C97F172}" destId="{606A363C-47E2-45AC-B498-C16B3110D0CC}" srcOrd="11" destOrd="0" presId="urn:microsoft.com/office/officeart/2005/8/layout/list1"/>
    <dgm:cxn modelId="{A1BB1125-94ED-4DDF-BACC-2C1509E13D20}" type="presParOf" srcId="{018B92B7-40E3-4304-B10A-7D076C97F172}" destId="{FA2CF21F-3442-4BD2-8D01-79DE8E630A50}" srcOrd="12" destOrd="0" presId="urn:microsoft.com/office/officeart/2005/8/layout/list1"/>
    <dgm:cxn modelId="{AF9FAEC5-2FDA-4115-8250-F1978C47B35D}" type="presParOf" srcId="{FA2CF21F-3442-4BD2-8D01-79DE8E630A50}" destId="{43C20105-9A4A-49FE-8F06-5D83518D4124}" srcOrd="0" destOrd="0" presId="urn:microsoft.com/office/officeart/2005/8/layout/list1"/>
    <dgm:cxn modelId="{3331DF30-721E-4A93-ACB4-C8D2A82EFCE7}" type="presParOf" srcId="{FA2CF21F-3442-4BD2-8D01-79DE8E630A50}" destId="{FA0987AB-C57F-40EB-9778-1A30858C6547}" srcOrd="1" destOrd="0" presId="urn:microsoft.com/office/officeart/2005/8/layout/list1"/>
    <dgm:cxn modelId="{4542F404-A211-4EC4-834A-1DA1242063CB}" type="presParOf" srcId="{018B92B7-40E3-4304-B10A-7D076C97F172}" destId="{2823634B-7C54-45D1-A4FF-54BDC9035F4C}" srcOrd="13" destOrd="0" presId="urn:microsoft.com/office/officeart/2005/8/layout/list1"/>
    <dgm:cxn modelId="{4EA60D12-64DF-4A72-BF15-BB4A083C3576}" type="presParOf" srcId="{018B92B7-40E3-4304-B10A-7D076C97F172}" destId="{481A73A1-554E-49F2-8DBC-7292C11123CF}" srcOrd="14" destOrd="0" presId="urn:microsoft.com/office/officeart/2005/8/layout/list1"/>
    <dgm:cxn modelId="{F16ECED7-6FB2-48D8-AFEF-91A5C7CC4431}" type="presParOf" srcId="{018B92B7-40E3-4304-B10A-7D076C97F172}" destId="{E024B273-FFBD-424B-A8DE-99F696776B1D}" srcOrd="15" destOrd="0" presId="urn:microsoft.com/office/officeart/2005/8/layout/list1"/>
    <dgm:cxn modelId="{F06FB21E-B533-4B21-93E5-80073D48F7FB}" type="presParOf" srcId="{018B92B7-40E3-4304-B10A-7D076C97F172}" destId="{EE342E02-49A5-476A-B50B-30A46E8E1077}" srcOrd="16" destOrd="0" presId="urn:microsoft.com/office/officeart/2005/8/layout/list1"/>
    <dgm:cxn modelId="{064231DA-2900-475F-9D47-5B1943A20CC9}" type="presParOf" srcId="{EE342E02-49A5-476A-B50B-30A46E8E1077}" destId="{84758C84-D2F3-4DDB-A4B1-DC9AB63F669F}" srcOrd="0" destOrd="0" presId="urn:microsoft.com/office/officeart/2005/8/layout/list1"/>
    <dgm:cxn modelId="{C26EFC8E-B231-4E3E-B694-95A173DAA75C}" type="presParOf" srcId="{EE342E02-49A5-476A-B50B-30A46E8E1077}" destId="{01DB6DBC-67DD-4BF6-BD74-40F448326E9E}" srcOrd="1" destOrd="0" presId="urn:microsoft.com/office/officeart/2005/8/layout/list1"/>
    <dgm:cxn modelId="{A5D7FCCD-0A9A-4B94-94FD-6609188F569D}" type="presParOf" srcId="{018B92B7-40E3-4304-B10A-7D076C97F172}" destId="{429F61D2-0D73-4EE7-AA60-C7B76EA7BD05}" srcOrd="17" destOrd="0" presId="urn:microsoft.com/office/officeart/2005/8/layout/list1"/>
    <dgm:cxn modelId="{D28B80EC-80DB-4465-AED2-D60A772ADDBD}" type="presParOf" srcId="{018B92B7-40E3-4304-B10A-7D076C97F172}" destId="{F6F055FD-6AAB-4428-AE50-FF871CD5AE33}" srcOrd="18" destOrd="0" presId="urn:microsoft.com/office/officeart/2005/8/layout/list1"/>
    <dgm:cxn modelId="{25A24D54-D16D-41A2-9AC0-F233536940F7}" type="presParOf" srcId="{018B92B7-40E3-4304-B10A-7D076C97F172}" destId="{248CEC77-9BFA-4873-8A64-C55F42A4E09C}" srcOrd="19" destOrd="0" presId="urn:microsoft.com/office/officeart/2005/8/layout/list1"/>
    <dgm:cxn modelId="{AD3C632E-32BA-4912-ADCA-637ECDCD07DA}" type="presParOf" srcId="{018B92B7-40E3-4304-B10A-7D076C97F172}" destId="{F4203338-08B9-483E-A804-E01AC80F1031}" srcOrd="20" destOrd="0" presId="urn:microsoft.com/office/officeart/2005/8/layout/list1"/>
    <dgm:cxn modelId="{57F7FA7D-22F7-416F-BC5E-166F438C11AD}" type="presParOf" srcId="{F4203338-08B9-483E-A804-E01AC80F1031}" destId="{97AAE40C-E0F7-47F2-8EF8-7EDF0EBF0B1F}" srcOrd="0" destOrd="0" presId="urn:microsoft.com/office/officeart/2005/8/layout/list1"/>
    <dgm:cxn modelId="{0FA2A02B-A8A1-4E84-B6AD-F152843B9FA9}" type="presParOf" srcId="{F4203338-08B9-483E-A804-E01AC80F1031}" destId="{4D828421-51B4-42C0-8C23-0DF5F3A441CA}" srcOrd="1" destOrd="0" presId="urn:microsoft.com/office/officeart/2005/8/layout/list1"/>
    <dgm:cxn modelId="{7C97A59B-4B3A-4ACE-8E4B-1F8FC605CDC3}" type="presParOf" srcId="{018B92B7-40E3-4304-B10A-7D076C97F172}" destId="{68E1EDB0-CEF6-4B71-8E37-26435EEB54E6}" srcOrd="21" destOrd="0" presId="urn:microsoft.com/office/officeart/2005/8/layout/list1"/>
    <dgm:cxn modelId="{4A61264D-AB9B-458C-8650-11EA0487ABB0}" type="presParOf" srcId="{018B92B7-40E3-4304-B10A-7D076C97F172}" destId="{CABBA5EC-E590-4334-9176-95B6234E39A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B946E1-F0A4-4C2F-99A8-259F98DC1B81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B89F0E1-F1DA-4D02-BDBD-8CBE2ABDF89E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pPr algn="ctr"/>
          <a:endParaRPr lang="en-US" sz="2400" dirty="0"/>
        </a:p>
        <a:p>
          <a:pPr algn="ctr"/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  <a:p>
          <a:pPr algn="l"/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dari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masing-masing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aplikasi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tersebut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kemudian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dikumpulkan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untuk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membuat</a:t>
          </a: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analisisnya</a:t>
          </a:r>
          <a:r>
            <a:rPr lang="en-US" sz="2400" b="1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algn="ctr"/>
          <a:endParaRPr lang="en-ID" sz="5300" dirty="0"/>
        </a:p>
      </dgm:t>
    </dgm:pt>
    <dgm:pt modelId="{FA541648-16B2-4375-B089-FD2C913876CD}" type="parTrans" cxnId="{3311A299-0CE5-439F-BE5B-26E700B2D887}">
      <dgm:prSet/>
      <dgm:spPr/>
      <dgm:t>
        <a:bodyPr/>
        <a:lstStyle/>
        <a:p>
          <a:endParaRPr lang="en-ID"/>
        </a:p>
      </dgm:t>
    </dgm:pt>
    <dgm:pt modelId="{6960FC9F-BADD-4133-B882-E9D608810067}" type="sibTrans" cxnId="{3311A299-0CE5-439F-BE5B-26E700B2D887}">
      <dgm:prSet/>
      <dgm:spPr/>
      <dgm:t>
        <a:bodyPr/>
        <a:lstStyle/>
        <a:p>
          <a:endParaRPr lang="en-ID"/>
        </a:p>
      </dgm:t>
    </dgm:pt>
    <dgm:pt modelId="{028D8DB8-1B4E-4841-B7E2-700394127A9C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Network Cell Info</a:t>
          </a:r>
          <a:endParaRPr lang="en-ID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BA5490-8B8F-490E-A01B-FD68ACA52232}" type="parTrans" cxnId="{B52FAD53-ECAD-46B1-9237-3550FDEA1C7B}">
      <dgm:prSet/>
      <dgm:spPr>
        <a:ln>
          <a:solidFill>
            <a:schemeClr val="tx2"/>
          </a:solidFill>
        </a:ln>
      </dgm:spPr>
      <dgm:t>
        <a:bodyPr/>
        <a:lstStyle/>
        <a:p>
          <a:endParaRPr lang="en-ID"/>
        </a:p>
      </dgm:t>
    </dgm:pt>
    <dgm:pt modelId="{42AFBC32-3142-4F80-A8A7-F64AB3A22B6F}" type="sibTrans" cxnId="{B52FAD53-ECAD-46B1-9237-3550FDEA1C7B}">
      <dgm:prSet/>
      <dgm:spPr/>
      <dgm:t>
        <a:bodyPr/>
        <a:lstStyle/>
        <a:p>
          <a:endParaRPr lang="en-ID"/>
        </a:p>
      </dgm:t>
    </dgm:pt>
    <dgm:pt modelId="{9EDD01D3-FB43-40D5-A15F-1E9103A61E1A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b="1" dirty="0" err="1">
              <a:latin typeface="Arial" panose="020B0604020202020204" pitchFamily="34" charset="0"/>
              <a:cs typeface="Arial" panose="020B0604020202020204" pitchFamily="34" charset="0"/>
            </a:rPr>
            <a:t>Speedtest</a:t>
          </a:r>
          <a:endParaRPr lang="en-ID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7E1441-9DD5-4F09-B4DE-F849D8A0ADE7}" type="parTrans" cxnId="{11CD0D70-4436-4EC8-AE16-33A39D23DA5E}">
      <dgm:prSet/>
      <dgm:spPr>
        <a:ln>
          <a:solidFill>
            <a:schemeClr val="tx2"/>
          </a:solidFill>
        </a:ln>
      </dgm:spPr>
      <dgm:t>
        <a:bodyPr/>
        <a:lstStyle/>
        <a:p>
          <a:endParaRPr lang="en-ID"/>
        </a:p>
      </dgm:t>
    </dgm:pt>
    <dgm:pt modelId="{5AF765B6-A197-4EFB-86C2-B80C8FE23D3A}" type="sibTrans" cxnId="{11CD0D70-4436-4EC8-AE16-33A39D23DA5E}">
      <dgm:prSet/>
      <dgm:spPr/>
      <dgm:t>
        <a:bodyPr/>
        <a:lstStyle/>
        <a:p>
          <a:endParaRPr lang="en-ID"/>
        </a:p>
      </dgm:t>
    </dgm:pt>
    <dgm:pt modelId="{3F12C9B0-F64A-498B-9DA7-F37E133A1329}" type="pres">
      <dgm:prSet presAssocID="{C1B946E1-F0A4-4C2F-99A8-259F98DC1B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4DE8C27-5EBB-4E40-B849-39D6F9EC552C}" type="pres">
      <dgm:prSet presAssocID="{4B89F0E1-F1DA-4D02-BDBD-8CBE2ABDF89E}" presName="hierRoot1" presStyleCnt="0">
        <dgm:presLayoutVars>
          <dgm:hierBranch val="init"/>
        </dgm:presLayoutVars>
      </dgm:prSet>
      <dgm:spPr/>
    </dgm:pt>
    <dgm:pt modelId="{BCDB4E35-EEAD-4B72-91DC-55B576DE39E3}" type="pres">
      <dgm:prSet presAssocID="{4B89F0E1-F1DA-4D02-BDBD-8CBE2ABDF89E}" presName="rootComposite1" presStyleCnt="0"/>
      <dgm:spPr/>
    </dgm:pt>
    <dgm:pt modelId="{1BFF915B-98B3-4B52-9FEC-87B213C2E8D2}" type="pres">
      <dgm:prSet presAssocID="{4B89F0E1-F1DA-4D02-BDBD-8CBE2ABDF89E}" presName="rootText1" presStyleLbl="node0" presStyleIdx="0" presStyleCnt="1">
        <dgm:presLayoutVars>
          <dgm:chPref val="3"/>
        </dgm:presLayoutVars>
      </dgm:prSet>
      <dgm:spPr>
        <a:prstGeom prst="snip1Rect">
          <a:avLst/>
        </a:prstGeom>
      </dgm:spPr>
    </dgm:pt>
    <dgm:pt modelId="{5436A860-8597-411D-8B5A-A360FBB50CAB}" type="pres">
      <dgm:prSet presAssocID="{4B89F0E1-F1DA-4D02-BDBD-8CBE2ABDF89E}" presName="rootConnector1" presStyleLbl="node1" presStyleIdx="0" presStyleCnt="0"/>
      <dgm:spPr/>
    </dgm:pt>
    <dgm:pt modelId="{3D1C6F60-B632-437F-B0F9-FEFEF8F13A9B}" type="pres">
      <dgm:prSet presAssocID="{4B89F0E1-F1DA-4D02-BDBD-8CBE2ABDF89E}" presName="hierChild2" presStyleCnt="0"/>
      <dgm:spPr/>
    </dgm:pt>
    <dgm:pt modelId="{5C64E57F-64B7-47DB-BDB0-9767BBF96FFD}" type="pres">
      <dgm:prSet presAssocID="{30BA5490-8B8F-490E-A01B-FD68ACA52232}" presName="Name37" presStyleLbl="parChTrans1D2" presStyleIdx="0" presStyleCnt="2"/>
      <dgm:spPr/>
    </dgm:pt>
    <dgm:pt modelId="{8E7CE251-36C9-441B-98DF-EF12713729D8}" type="pres">
      <dgm:prSet presAssocID="{028D8DB8-1B4E-4841-B7E2-700394127A9C}" presName="hierRoot2" presStyleCnt="0">
        <dgm:presLayoutVars>
          <dgm:hierBranch val="init"/>
        </dgm:presLayoutVars>
      </dgm:prSet>
      <dgm:spPr/>
    </dgm:pt>
    <dgm:pt modelId="{5548BB0D-BBCB-4C9E-B856-C284097E76F3}" type="pres">
      <dgm:prSet presAssocID="{028D8DB8-1B4E-4841-B7E2-700394127A9C}" presName="rootComposite" presStyleCnt="0"/>
      <dgm:spPr/>
    </dgm:pt>
    <dgm:pt modelId="{0A09E8F8-8C1F-449A-9D8B-4B14EE4BB902}" type="pres">
      <dgm:prSet presAssocID="{028D8DB8-1B4E-4841-B7E2-700394127A9C}" presName="rootText" presStyleLbl="node2" presStyleIdx="0" presStyleCnt="2">
        <dgm:presLayoutVars>
          <dgm:chPref val="3"/>
        </dgm:presLayoutVars>
      </dgm:prSet>
      <dgm:spPr>
        <a:prstGeom prst="snip1Rect">
          <a:avLst/>
        </a:prstGeom>
      </dgm:spPr>
    </dgm:pt>
    <dgm:pt modelId="{3375544E-6AFA-4BBE-86C9-A77650DE86C1}" type="pres">
      <dgm:prSet presAssocID="{028D8DB8-1B4E-4841-B7E2-700394127A9C}" presName="rootConnector" presStyleLbl="node2" presStyleIdx="0" presStyleCnt="2"/>
      <dgm:spPr/>
    </dgm:pt>
    <dgm:pt modelId="{4251AAE5-164D-4EC4-8CCB-AA62417A1A75}" type="pres">
      <dgm:prSet presAssocID="{028D8DB8-1B4E-4841-B7E2-700394127A9C}" presName="hierChild4" presStyleCnt="0"/>
      <dgm:spPr/>
    </dgm:pt>
    <dgm:pt modelId="{AE59F25B-014C-49B4-8459-E8419D97E5B3}" type="pres">
      <dgm:prSet presAssocID="{028D8DB8-1B4E-4841-B7E2-700394127A9C}" presName="hierChild5" presStyleCnt="0"/>
      <dgm:spPr/>
    </dgm:pt>
    <dgm:pt modelId="{CC6203A9-B23B-4BA9-B9D6-82F68293A6DD}" type="pres">
      <dgm:prSet presAssocID="{F37E1441-9DD5-4F09-B4DE-F849D8A0ADE7}" presName="Name37" presStyleLbl="parChTrans1D2" presStyleIdx="1" presStyleCnt="2"/>
      <dgm:spPr/>
    </dgm:pt>
    <dgm:pt modelId="{5C9CC08C-2491-4B15-94CA-6BF198021816}" type="pres">
      <dgm:prSet presAssocID="{9EDD01D3-FB43-40D5-A15F-1E9103A61E1A}" presName="hierRoot2" presStyleCnt="0">
        <dgm:presLayoutVars>
          <dgm:hierBranch val="init"/>
        </dgm:presLayoutVars>
      </dgm:prSet>
      <dgm:spPr/>
    </dgm:pt>
    <dgm:pt modelId="{8628E536-B2F0-48D0-BCBF-9A7C821CE7E1}" type="pres">
      <dgm:prSet presAssocID="{9EDD01D3-FB43-40D5-A15F-1E9103A61E1A}" presName="rootComposite" presStyleCnt="0"/>
      <dgm:spPr/>
    </dgm:pt>
    <dgm:pt modelId="{930747F7-309F-4487-815D-FCDDB12A128A}" type="pres">
      <dgm:prSet presAssocID="{9EDD01D3-FB43-40D5-A15F-1E9103A61E1A}" presName="rootText" presStyleLbl="node2" presStyleIdx="1" presStyleCnt="2">
        <dgm:presLayoutVars>
          <dgm:chPref val="3"/>
        </dgm:presLayoutVars>
      </dgm:prSet>
      <dgm:spPr>
        <a:prstGeom prst="snip1Rect">
          <a:avLst/>
        </a:prstGeom>
      </dgm:spPr>
    </dgm:pt>
    <dgm:pt modelId="{E7D69A22-9171-4CAA-84C7-A50063E0AA38}" type="pres">
      <dgm:prSet presAssocID="{9EDD01D3-FB43-40D5-A15F-1E9103A61E1A}" presName="rootConnector" presStyleLbl="node2" presStyleIdx="1" presStyleCnt="2"/>
      <dgm:spPr/>
    </dgm:pt>
    <dgm:pt modelId="{C3343593-668C-48FF-9203-01E609CED0E8}" type="pres">
      <dgm:prSet presAssocID="{9EDD01D3-FB43-40D5-A15F-1E9103A61E1A}" presName="hierChild4" presStyleCnt="0"/>
      <dgm:spPr/>
    </dgm:pt>
    <dgm:pt modelId="{15A8E930-E221-4B15-BD0C-63ED381A0E0A}" type="pres">
      <dgm:prSet presAssocID="{9EDD01D3-FB43-40D5-A15F-1E9103A61E1A}" presName="hierChild5" presStyleCnt="0"/>
      <dgm:spPr/>
    </dgm:pt>
    <dgm:pt modelId="{0D53B67D-8DE6-4631-8816-B0CB90F5D16E}" type="pres">
      <dgm:prSet presAssocID="{4B89F0E1-F1DA-4D02-BDBD-8CBE2ABDF89E}" presName="hierChild3" presStyleCnt="0"/>
      <dgm:spPr/>
    </dgm:pt>
  </dgm:ptLst>
  <dgm:cxnLst>
    <dgm:cxn modelId="{8A2B3E19-894A-4E54-B046-D77EDFBD04CE}" type="presOf" srcId="{9EDD01D3-FB43-40D5-A15F-1E9103A61E1A}" destId="{E7D69A22-9171-4CAA-84C7-A50063E0AA38}" srcOrd="1" destOrd="0" presId="urn:microsoft.com/office/officeart/2005/8/layout/orgChart1"/>
    <dgm:cxn modelId="{D63F7226-0EFD-467E-B744-7F0524A6EE26}" type="presOf" srcId="{028D8DB8-1B4E-4841-B7E2-700394127A9C}" destId="{3375544E-6AFA-4BBE-86C9-A77650DE86C1}" srcOrd="1" destOrd="0" presId="urn:microsoft.com/office/officeart/2005/8/layout/orgChart1"/>
    <dgm:cxn modelId="{25DEAE2F-00A0-491D-8343-A844B836700C}" type="presOf" srcId="{F37E1441-9DD5-4F09-B4DE-F849D8A0ADE7}" destId="{CC6203A9-B23B-4BA9-B9D6-82F68293A6DD}" srcOrd="0" destOrd="0" presId="urn:microsoft.com/office/officeart/2005/8/layout/orgChart1"/>
    <dgm:cxn modelId="{D21DD05D-9EBD-401E-AFCF-C84BB160B156}" type="presOf" srcId="{9EDD01D3-FB43-40D5-A15F-1E9103A61E1A}" destId="{930747F7-309F-4487-815D-FCDDB12A128A}" srcOrd="0" destOrd="0" presId="urn:microsoft.com/office/officeart/2005/8/layout/orgChart1"/>
    <dgm:cxn modelId="{11CD0D70-4436-4EC8-AE16-33A39D23DA5E}" srcId="{4B89F0E1-F1DA-4D02-BDBD-8CBE2ABDF89E}" destId="{9EDD01D3-FB43-40D5-A15F-1E9103A61E1A}" srcOrd="1" destOrd="0" parTransId="{F37E1441-9DD5-4F09-B4DE-F849D8A0ADE7}" sibTransId="{5AF765B6-A197-4EFB-86C2-B80C8FE23D3A}"/>
    <dgm:cxn modelId="{47A42A52-B6DB-4704-8707-1A76189A81AB}" type="presOf" srcId="{C1B946E1-F0A4-4C2F-99A8-259F98DC1B81}" destId="{3F12C9B0-F64A-498B-9DA7-F37E133A1329}" srcOrd="0" destOrd="0" presId="urn:microsoft.com/office/officeart/2005/8/layout/orgChart1"/>
    <dgm:cxn modelId="{B52FAD53-ECAD-46B1-9237-3550FDEA1C7B}" srcId="{4B89F0E1-F1DA-4D02-BDBD-8CBE2ABDF89E}" destId="{028D8DB8-1B4E-4841-B7E2-700394127A9C}" srcOrd="0" destOrd="0" parTransId="{30BA5490-8B8F-490E-A01B-FD68ACA52232}" sibTransId="{42AFBC32-3142-4F80-A8A7-F64AB3A22B6F}"/>
    <dgm:cxn modelId="{FDA23D99-C27D-4EFD-9BCB-FF4CFFF81233}" type="presOf" srcId="{4B89F0E1-F1DA-4D02-BDBD-8CBE2ABDF89E}" destId="{5436A860-8597-411D-8B5A-A360FBB50CAB}" srcOrd="1" destOrd="0" presId="urn:microsoft.com/office/officeart/2005/8/layout/orgChart1"/>
    <dgm:cxn modelId="{3311A299-0CE5-439F-BE5B-26E700B2D887}" srcId="{C1B946E1-F0A4-4C2F-99A8-259F98DC1B81}" destId="{4B89F0E1-F1DA-4D02-BDBD-8CBE2ABDF89E}" srcOrd="0" destOrd="0" parTransId="{FA541648-16B2-4375-B089-FD2C913876CD}" sibTransId="{6960FC9F-BADD-4133-B882-E9D608810067}"/>
    <dgm:cxn modelId="{E2CF63AB-CC53-4191-A09C-14A38E38A817}" type="presOf" srcId="{4B89F0E1-F1DA-4D02-BDBD-8CBE2ABDF89E}" destId="{1BFF915B-98B3-4B52-9FEC-87B213C2E8D2}" srcOrd="0" destOrd="0" presId="urn:microsoft.com/office/officeart/2005/8/layout/orgChart1"/>
    <dgm:cxn modelId="{716D17D1-F73E-48B5-A541-DAE0B7B00C60}" type="presOf" srcId="{30BA5490-8B8F-490E-A01B-FD68ACA52232}" destId="{5C64E57F-64B7-47DB-BDB0-9767BBF96FFD}" srcOrd="0" destOrd="0" presId="urn:microsoft.com/office/officeart/2005/8/layout/orgChart1"/>
    <dgm:cxn modelId="{52BC20EA-5A24-42E6-A184-BA3749D20AEC}" type="presOf" srcId="{028D8DB8-1B4E-4841-B7E2-700394127A9C}" destId="{0A09E8F8-8C1F-449A-9D8B-4B14EE4BB902}" srcOrd="0" destOrd="0" presId="urn:microsoft.com/office/officeart/2005/8/layout/orgChart1"/>
    <dgm:cxn modelId="{2269E498-5D2B-47E3-AE18-C73A9F6A49B6}" type="presParOf" srcId="{3F12C9B0-F64A-498B-9DA7-F37E133A1329}" destId="{E4DE8C27-5EBB-4E40-B849-39D6F9EC552C}" srcOrd="0" destOrd="0" presId="urn:microsoft.com/office/officeart/2005/8/layout/orgChart1"/>
    <dgm:cxn modelId="{F988AECC-07BA-4066-B3FB-AF6251AF4A90}" type="presParOf" srcId="{E4DE8C27-5EBB-4E40-B849-39D6F9EC552C}" destId="{BCDB4E35-EEAD-4B72-91DC-55B576DE39E3}" srcOrd="0" destOrd="0" presId="urn:microsoft.com/office/officeart/2005/8/layout/orgChart1"/>
    <dgm:cxn modelId="{AD1971D6-D81B-44BB-B501-BEFD2275D72C}" type="presParOf" srcId="{BCDB4E35-EEAD-4B72-91DC-55B576DE39E3}" destId="{1BFF915B-98B3-4B52-9FEC-87B213C2E8D2}" srcOrd="0" destOrd="0" presId="urn:microsoft.com/office/officeart/2005/8/layout/orgChart1"/>
    <dgm:cxn modelId="{AEEB7930-7B0B-4685-92EC-F612B6A3BD30}" type="presParOf" srcId="{BCDB4E35-EEAD-4B72-91DC-55B576DE39E3}" destId="{5436A860-8597-411D-8B5A-A360FBB50CAB}" srcOrd="1" destOrd="0" presId="urn:microsoft.com/office/officeart/2005/8/layout/orgChart1"/>
    <dgm:cxn modelId="{84A70114-52A5-4C16-A0FF-CEE02DA49581}" type="presParOf" srcId="{E4DE8C27-5EBB-4E40-B849-39D6F9EC552C}" destId="{3D1C6F60-B632-437F-B0F9-FEFEF8F13A9B}" srcOrd="1" destOrd="0" presId="urn:microsoft.com/office/officeart/2005/8/layout/orgChart1"/>
    <dgm:cxn modelId="{C1E59DFF-C566-417F-AC07-5AC19BB834E4}" type="presParOf" srcId="{3D1C6F60-B632-437F-B0F9-FEFEF8F13A9B}" destId="{5C64E57F-64B7-47DB-BDB0-9767BBF96FFD}" srcOrd="0" destOrd="0" presId="urn:microsoft.com/office/officeart/2005/8/layout/orgChart1"/>
    <dgm:cxn modelId="{B1CDDD4B-3981-420C-AAEA-B51A3312E0FA}" type="presParOf" srcId="{3D1C6F60-B632-437F-B0F9-FEFEF8F13A9B}" destId="{8E7CE251-36C9-441B-98DF-EF12713729D8}" srcOrd="1" destOrd="0" presId="urn:microsoft.com/office/officeart/2005/8/layout/orgChart1"/>
    <dgm:cxn modelId="{02E81E1A-BDA8-4930-B405-EBD8FD04DF5A}" type="presParOf" srcId="{8E7CE251-36C9-441B-98DF-EF12713729D8}" destId="{5548BB0D-BBCB-4C9E-B856-C284097E76F3}" srcOrd="0" destOrd="0" presId="urn:microsoft.com/office/officeart/2005/8/layout/orgChart1"/>
    <dgm:cxn modelId="{E5E94019-681D-461B-BF2B-B267653650A7}" type="presParOf" srcId="{5548BB0D-BBCB-4C9E-B856-C284097E76F3}" destId="{0A09E8F8-8C1F-449A-9D8B-4B14EE4BB902}" srcOrd="0" destOrd="0" presId="urn:microsoft.com/office/officeart/2005/8/layout/orgChart1"/>
    <dgm:cxn modelId="{946CB3B9-3E47-4797-A733-8E6B44A75ABA}" type="presParOf" srcId="{5548BB0D-BBCB-4C9E-B856-C284097E76F3}" destId="{3375544E-6AFA-4BBE-86C9-A77650DE86C1}" srcOrd="1" destOrd="0" presId="urn:microsoft.com/office/officeart/2005/8/layout/orgChart1"/>
    <dgm:cxn modelId="{0AF626F1-A99B-445D-92CC-DDB9E7F8C315}" type="presParOf" srcId="{8E7CE251-36C9-441B-98DF-EF12713729D8}" destId="{4251AAE5-164D-4EC4-8CCB-AA62417A1A75}" srcOrd="1" destOrd="0" presId="urn:microsoft.com/office/officeart/2005/8/layout/orgChart1"/>
    <dgm:cxn modelId="{EF3C6504-9EEE-4002-8098-8D108BB92F39}" type="presParOf" srcId="{8E7CE251-36C9-441B-98DF-EF12713729D8}" destId="{AE59F25B-014C-49B4-8459-E8419D97E5B3}" srcOrd="2" destOrd="0" presId="urn:microsoft.com/office/officeart/2005/8/layout/orgChart1"/>
    <dgm:cxn modelId="{0E7ADEC6-97C1-40A7-A110-B3393007B253}" type="presParOf" srcId="{3D1C6F60-B632-437F-B0F9-FEFEF8F13A9B}" destId="{CC6203A9-B23B-4BA9-B9D6-82F68293A6DD}" srcOrd="2" destOrd="0" presId="urn:microsoft.com/office/officeart/2005/8/layout/orgChart1"/>
    <dgm:cxn modelId="{B46CA5C8-3F47-4A4C-B0EE-B737D728F08D}" type="presParOf" srcId="{3D1C6F60-B632-437F-B0F9-FEFEF8F13A9B}" destId="{5C9CC08C-2491-4B15-94CA-6BF198021816}" srcOrd="3" destOrd="0" presId="urn:microsoft.com/office/officeart/2005/8/layout/orgChart1"/>
    <dgm:cxn modelId="{921B587D-4FC2-4D55-BE90-8D7830E58D05}" type="presParOf" srcId="{5C9CC08C-2491-4B15-94CA-6BF198021816}" destId="{8628E536-B2F0-48D0-BCBF-9A7C821CE7E1}" srcOrd="0" destOrd="0" presId="urn:microsoft.com/office/officeart/2005/8/layout/orgChart1"/>
    <dgm:cxn modelId="{99112F72-21B3-4A07-B3C7-A2E73BB3EC74}" type="presParOf" srcId="{8628E536-B2F0-48D0-BCBF-9A7C821CE7E1}" destId="{930747F7-309F-4487-815D-FCDDB12A128A}" srcOrd="0" destOrd="0" presId="urn:microsoft.com/office/officeart/2005/8/layout/orgChart1"/>
    <dgm:cxn modelId="{A1DAE3DE-AEED-4AD0-84C9-47D76959AA17}" type="presParOf" srcId="{8628E536-B2F0-48D0-BCBF-9A7C821CE7E1}" destId="{E7D69A22-9171-4CAA-84C7-A50063E0AA38}" srcOrd="1" destOrd="0" presId="urn:microsoft.com/office/officeart/2005/8/layout/orgChart1"/>
    <dgm:cxn modelId="{4CC540E1-49D7-4CE7-94CD-CCA95E85EE9B}" type="presParOf" srcId="{5C9CC08C-2491-4B15-94CA-6BF198021816}" destId="{C3343593-668C-48FF-9203-01E609CED0E8}" srcOrd="1" destOrd="0" presId="urn:microsoft.com/office/officeart/2005/8/layout/orgChart1"/>
    <dgm:cxn modelId="{9CFD008A-8FDB-42E8-9EA4-4D123BCCFACD}" type="presParOf" srcId="{5C9CC08C-2491-4B15-94CA-6BF198021816}" destId="{15A8E930-E221-4B15-BD0C-63ED381A0E0A}" srcOrd="2" destOrd="0" presId="urn:microsoft.com/office/officeart/2005/8/layout/orgChart1"/>
    <dgm:cxn modelId="{27DD03F7-6B64-40C6-8779-D4B00C332F80}" type="presParOf" srcId="{E4DE8C27-5EBB-4E40-B849-39D6F9EC552C}" destId="{0D53B67D-8DE6-4631-8816-B0CB90F5D1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94D9D7-265C-4D17-8308-00E0FD141691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660B36DB-BB9F-4324-A6D6-41824547B10A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INDOSAT</a:t>
          </a:r>
          <a:endParaRPr lang="en-ID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FFABBC-EBFC-4CCC-9F7E-4D2BFC680D54}" type="parTrans" cxnId="{695DD8AA-4DEF-469A-8CC7-FF55BF528DC6}">
      <dgm:prSet/>
      <dgm:spPr/>
      <dgm:t>
        <a:bodyPr/>
        <a:lstStyle/>
        <a:p>
          <a:endParaRPr lang="en-ID"/>
        </a:p>
      </dgm:t>
    </dgm:pt>
    <dgm:pt modelId="{54D912CB-3CBC-4C1A-AFCA-C505197780EC}" type="sibTrans" cxnId="{695DD8AA-4DEF-469A-8CC7-FF55BF528DC6}">
      <dgm:prSet/>
      <dgm:spPr/>
      <dgm:t>
        <a:bodyPr/>
        <a:lstStyle/>
        <a:p>
          <a:endParaRPr lang="en-ID"/>
        </a:p>
      </dgm:t>
    </dgm:pt>
    <dgm:pt modelId="{A4C13524-2B0B-4C91-826F-F489C2A63EE8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TRI</a:t>
          </a:r>
          <a:endParaRPr lang="en-ID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E000CC-072D-4B53-8307-887095376864}" type="parTrans" cxnId="{9F2054CE-0F5E-4526-A65C-7DD5908E2725}">
      <dgm:prSet/>
      <dgm:spPr/>
      <dgm:t>
        <a:bodyPr/>
        <a:lstStyle/>
        <a:p>
          <a:endParaRPr lang="en-ID"/>
        </a:p>
      </dgm:t>
    </dgm:pt>
    <dgm:pt modelId="{369613EF-E13B-4F1A-82E6-171A54FFA533}" type="sibTrans" cxnId="{9F2054CE-0F5E-4526-A65C-7DD5908E2725}">
      <dgm:prSet/>
      <dgm:spPr/>
      <dgm:t>
        <a:bodyPr/>
        <a:lstStyle/>
        <a:p>
          <a:endParaRPr lang="en-ID"/>
        </a:p>
      </dgm:t>
    </dgm:pt>
    <dgm:pt modelId="{274A94E4-1A17-4300-8E1F-C734622CDA17}">
      <dgm:prSet phldrT="[Text]"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SMARTFREN</a:t>
          </a:r>
          <a:endParaRPr lang="en-ID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9069CB-C8D4-4B0A-8B97-C280A4C665CA}" type="sibTrans" cxnId="{00DF618C-77EC-46BB-A049-9026263335C5}">
      <dgm:prSet/>
      <dgm:spPr/>
      <dgm:t>
        <a:bodyPr/>
        <a:lstStyle/>
        <a:p>
          <a:endParaRPr lang="en-ID"/>
        </a:p>
      </dgm:t>
    </dgm:pt>
    <dgm:pt modelId="{A0200E5B-6DB8-4A0E-956D-06313BACB99E}" type="parTrans" cxnId="{00DF618C-77EC-46BB-A049-9026263335C5}">
      <dgm:prSet/>
      <dgm:spPr/>
      <dgm:t>
        <a:bodyPr/>
        <a:lstStyle/>
        <a:p>
          <a:endParaRPr lang="en-ID"/>
        </a:p>
      </dgm:t>
    </dgm:pt>
    <dgm:pt modelId="{7876CB05-2AC6-4CF6-BF9A-8F24F1BF16F1}" type="pres">
      <dgm:prSet presAssocID="{3F94D9D7-265C-4D17-8308-00E0FD141691}" presName="linear" presStyleCnt="0">
        <dgm:presLayoutVars>
          <dgm:dir/>
          <dgm:animLvl val="lvl"/>
          <dgm:resizeHandles val="exact"/>
        </dgm:presLayoutVars>
      </dgm:prSet>
      <dgm:spPr/>
    </dgm:pt>
    <dgm:pt modelId="{413FACF4-CBFE-4EDE-BF5E-1F7DEF52E283}" type="pres">
      <dgm:prSet presAssocID="{660B36DB-BB9F-4324-A6D6-41824547B10A}" presName="parentLin" presStyleCnt="0"/>
      <dgm:spPr/>
    </dgm:pt>
    <dgm:pt modelId="{84261773-3FEC-4379-9604-9DC3DE7E8B33}" type="pres">
      <dgm:prSet presAssocID="{660B36DB-BB9F-4324-A6D6-41824547B10A}" presName="parentLeftMargin" presStyleLbl="node1" presStyleIdx="0" presStyleCnt="3"/>
      <dgm:spPr/>
    </dgm:pt>
    <dgm:pt modelId="{124ED63A-D748-42FB-99D9-4A65A8BC8A16}" type="pres">
      <dgm:prSet presAssocID="{660B36DB-BB9F-4324-A6D6-41824547B10A}" presName="parentText" presStyleLbl="node1" presStyleIdx="0" presStyleCnt="3">
        <dgm:presLayoutVars>
          <dgm:chMax val="0"/>
          <dgm:bulletEnabled val="1"/>
        </dgm:presLayoutVars>
      </dgm:prSet>
      <dgm:spPr>
        <a:prstGeom prst="snip2SameRect">
          <a:avLst/>
        </a:prstGeom>
      </dgm:spPr>
    </dgm:pt>
    <dgm:pt modelId="{C5B3A155-09A8-4B6D-B97A-FCD7C6FB0248}" type="pres">
      <dgm:prSet presAssocID="{660B36DB-BB9F-4324-A6D6-41824547B10A}" presName="negativeSpace" presStyleCnt="0"/>
      <dgm:spPr/>
    </dgm:pt>
    <dgm:pt modelId="{621C43FA-3B91-4D7D-9F03-0C7F95FC3418}" type="pres">
      <dgm:prSet presAssocID="{660B36DB-BB9F-4324-A6D6-41824547B10A}" presName="childText" presStyleLbl="conFgAcc1" presStyleIdx="0" presStyleCnt="3">
        <dgm:presLayoutVars>
          <dgm:bulletEnabled val="1"/>
        </dgm:presLayoutVars>
      </dgm:prSet>
      <dgm:spPr>
        <a:prstGeom prst="flowChartDocument">
          <a:avLst/>
        </a:prstGeom>
        <a:ln>
          <a:solidFill>
            <a:schemeClr val="tx2"/>
          </a:solidFill>
        </a:ln>
      </dgm:spPr>
    </dgm:pt>
    <dgm:pt modelId="{573F888A-6B50-4642-B5CB-2D107DA3A710}" type="pres">
      <dgm:prSet presAssocID="{54D912CB-3CBC-4C1A-AFCA-C505197780EC}" presName="spaceBetweenRectangles" presStyleCnt="0"/>
      <dgm:spPr/>
    </dgm:pt>
    <dgm:pt modelId="{7006EF55-8CFF-4B89-B3CD-9A928E5F15D7}" type="pres">
      <dgm:prSet presAssocID="{A4C13524-2B0B-4C91-826F-F489C2A63EE8}" presName="parentLin" presStyleCnt="0"/>
      <dgm:spPr/>
    </dgm:pt>
    <dgm:pt modelId="{CA982F9F-FA37-4359-BEEB-D79136249E00}" type="pres">
      <dgm:prSet presAssocID="{A4C13524-2B0B-4C91-826F-F489C2A63EE8}" presName="parentLeftMargin" presStyleLbl="node1" presStyleIdx="0" presStyleCnt="3"/>
      <dgm:spPr/>
    </dgm:pt>
    <dgm:pt modelId="{E766B5FC-FBD4-470B-8259-3B6645A0371B}" type="pres">
      <dgm:prSet presAssocID="{A4C13524-2B0B-4C91-826F-F489C2A63EE8}" presName="parentText" presStyleLbl="node1" presStyleIdx="1" presStyleCnt="3">
        <dgm:presLayoutVars>
          <dgm:chMax val="0"/>
          <dgm:bulletEnabled val="1"/>
        </dgm:presLayoutVars>
      </dgm:prSet>
      <dgm:spPr>
        <a:prstGeom prst="snip2SameRect">
          <a:avLst/>
        </a:prstGeom>
      </dgm:spPr>
    </dgm:pt>
    <dgm:pt modelId="{D209CBFC-9781-40E1-94A9-348C8E473B6D}" type="pres">
      <dgm:prSet presAssocID="{A4C13524-2B0B-4C91-826F-F489C2A63EE8}" presName="negativeSpace" presStyleCnt="0"/>
      <dgm:spPr/>
    </dgm:pt>
    <dgm:pt modelId="{2F789859-A3B1-412A-98BA-A0C7CE5013DD}" type="pres">
      <dgm:prSet presAssocID="{A4C13524-2B0B-4C91-826F-F489C2A63EE8}" presName="childText" presStyleLbl="conFgAcc1" presStyleIdx="1" presStyleCnt="3">
        <dgm:presLayoutVars>
          <dgm:bulletEnabled val="1"/>
        </dgm:presLayoutVars>
      </dgm:prSet>
      <dgm:spPr>
        <a:prstGeom prst="flowChartDocument">
          <a:avLst/>
        </a:prstGeom>
        <a:ln>
          <a:solidFill>
            <a:schemeClr val="tx2"/>
          </a:solidFill>
        </a:ln>
      </dgm:spPr>
    </dgm:pt>
    <dgm:pt modelId="{15E2F6FE-C879-4080-A9A7-46DFE82D0266}" type="pres">
      <dgm:prSet presAssocID="{369613EF-E13B-4F1A-82E6-171A54FFA533}" presName="spaceBetweenRectangles" presStyleCnt="0"/>
      <dgm:spPr/>
    </dgm:pt>
    <dgm:pt modelId="{131F75F2-7814-490D-B42B-9499704FD85B}" type="pres">
      <dgm:prSet presAssocID="{274A94E4-1A17-4300-8E1F-C734622CDA17}" presName="parentLin" presStyleCnt="0"/>
      <dgm:spPr/>
    </dgm:pt>
    <dgm:pt modelId="{87E74DEE-8016-4F81-A48E-9F07D8343F1A}" type="pres">
      <dgm:prSet presAssocID="{274A94E4-1A17-4300-8E1F-C734622CDA17}" presName="parentLeftMargin" presStyleLbl="node1" presStyleIdx="1" presStyleCnt="3"/>
      <dgm:spPr/>
    </dgm:pt>
    <dgm:pt modelId="{53FA412A-6002-4A1F-8016-8B9F9949E84A}" type="pres">
      <dgm:prSet presAssocID="{274A94E4-1A17-4300-8E1F-C734622CDA17}" presName="parentText" presStyleLbl="node1" presStyleIdx="2" presStyleCnt="3">
        <dgm:presLayoutVars>
          <dgm:chMax val="0"/>
          <dgm:bulletEnabled val="1"/>
        </dgm:presLayoutVars>
      </dgm:prSet>
      <dgm:spPr>
        <a:prstGeom prst="snip2SameRect">
          <a:avLst/>
        </a:prstGeom>
      </dgm:spPr>
    </dgm:pt>
    <dgm:pt modelId="{841BE9AB-F475-4F22-97DC-7CAE2403A9B0}" type="pres">
      <dgm:prSet presAssocID="{274A94E4-1A17-4300-8E1F-C734622CDA17}" presName="negativeSpace" presStyleCnt="0"/>
      <dgm:spPr/>
    </dgm:pt>
    <dgm:pt modelId="{D6D256F6-1FA6-4DCE-8DA2-7ACD01A0B6B2}" type="pres">
      <dgm:prSet presAssocID="{274A94E4-1A17-4300-8E1F-C734622CDA17}" presName="childText" presStyleLbl="conFgAcc1" presStyleIdx="2" presStyleCnt="3">
        <dgm:presLayoutVars>
          <dgm:bulletEnabled val="1"/>
        </dgm:presLayoutVars>
      </dgm:prSet>
      <dgm:spPr>
        <a:prstGeom prst="flowChartDocument">
          <a:avLst/>
        </a:prstGeom>
        <a:ln>
          <a:solidFill>
            <a:schemeClr val="tx2"/>
          </a:solidFill>
        </a:ln>
      </dgm:spPr>
    </dgm:pt>
  </dgm:ptLst>
  <dgm:cxnLst>
    <dgm:cxn modelId="{6D675E02-F28C-4BC6-82FC-B94DCF36D3F8}" type="presOf" srcId="{274A94E4-1A17-4300-8E1F-C734622CDA17}" destId="{53FA412A-6002-4A1F-8016-8B9F9949E84A}" srcOrd="1" destOrd="0" presId="urn:microsoft.com/office/officeart/2005/8/layout/list1"/>
    <dgm:cxn modelId="{DB43880B-E298-473C-8481-5997742AD07B}" type="presOf" srcId="{3F94D9D7-265C-4D17-8308-00E0FD141691}" destId="{7876CB05-2AC6-4CF6-BF9A-8F24F1BF16F1}" srcOrd="0" destOrd="0" presId="urn:microsoft.com/office/officeart/2005/8/layout/list1"/>
    <dgm:cxn modelId="{00DF618C-77EC-46BB-A049-9026263335C5}" srcId="{3F94D9D7-265C-4D17-8308-00E0FD141691}" destId="{274A94E4-1A17-4300-8E1F-C734622CDA17}" srcOrd="2" destOrd="0" parTransId="{A0200E5B-6DB8-4A0E-956D-06313BACB99E}" sibTransId="{489069CB-C8D4-4B0A-8B97-C280A4C665CA}"/>
    <dgm:cxn modelId="{2DC1808E-2B19-4CF2-A11C-4A9295FD151D}" type="presOf" srcId="{A4C13524-2B0B-4C91-826F-F489C2A63EE8}" destId="{CA982F9F-FA37-4359-BEEB-D79136249E00}" srcOrd="0" destOrd="0" presId="urn:microsoft.com/office/officeart/2005/8/layout/list1"/>
    <dgm:cxn modelId="{695DD8AA-4DEF-469A-8CC7-FF55BF528DC6}" srcId="{3F94D9D7-265C-4D17-8308-00E0FD141691}" destId="{660B36DB-BB9F-4324-A6D6-41824547B10A}" srcOrd="0" destOrd="0" parTransId="{5EFFABBC-EBFC-4CCC-9F7E-4D2BFC680D54}" sibTransId="{54D912CB-3CBC-4C1A-AFCA-C505197780EC}"/>
    <dgm:cxn modelId="{1C14ADB7-BE15-4DF4-BAC3-DAF9F8A28927}" type="presOf" srcId="{660B36DB-BB9F-4324-A6D6-41824547B10A}" destId="{124ED63A-D748-42FB-99D9-4A65A8BC8A16}" srcOrd="1" destOrd="0" presId="urn:microsoft.com/office/officeart/2005/8/layout/list1"/>
    <dgm:cxn modelId="{9F2054CE-0F5E-4526-A65C-7DD5908E2725}" srcId="{3F94D9D7-265C-4D17-8308-00E0FD141691}" destId="{A4C13524-2B0B-4C91-826F-F489C2A63EE8}" srcOrd="1" destOrd="0" parTransId="{31E000CC-072D-4B53-8307-887095376864}" sibTransId="{369613EF-E13B-4F1A-82E6-171A54FFA533}"/>
    <dgm:cxn modelId="{EAA9F8D6-4F2E-477C-A5DF-5189566D5A5A}" type="presOf" srcId="{A4C13524-2B0B-4C91-826F-F489C2A63EE8}" destId="{E766B5FC-FBD4-470B-8259-3B6645A0371B}" srcOrd="1" destOrd="0" presId="urn:microsoft.com/office/officeart/2005/8/layout/list1"/>
    <dgm:cxn modelId="{7A98F9DF-E29B-40D6-915D-3DA1148B17FF}" type="presOf" srcId="{660B36DB-BB9F-4324-A6D6-41824547B10A}" destId="{84261773-3FEC-4379-9604-9DC3DE7E8B33}" srcOrd="0" destOrd="0" presId="urn:microsoft.com/office/officeart/2005/8/layout/list1"/>
    <dgm:cxn modelId="{C724EAE3-6BA7-431F-AA8D-D7B559AFFAEE}" type="presOf" srcId="{274A94E4-1A17-4300-8E1F-C734622CDA17}" destId="{87E74DEE-8016-4F81-A48E-9F07D8343F1A}" srcOrd="0" destOrd="0" presId="urn:microsoft.com/office/officeart/2005/8/layout/list1"/>
    <dgm:cxn modelId="{E14BB06D-C990-423F-93EE-D57F77D3B7A0}" type="presParOf" srcId="{7876CB05-2AC6-4CF6-BF9A-8F24F1BF16F1}" destId="{413FACF4-CBFE-4EDE-BF5E-1F7DEF52E283}" srcOrd="0" destOrd="0" presId="urn:microsoft.com/office/officeart/2005/8/layout/list1"/>
    <dgm:cxn modelId="{DA3C977C-B6E5-4F00-B78E-45773389A875}" type="presParOf" srcId="{413FACF4-CBFE-4EDE-BF5E-1F7DEF52E283}" destId="{84261773-3FEC-4379-9604-9DC3DE7E8B33}" srcOrd="0" destOrd="0" presId="urn:microsoft.com/office/officeart/2005/8/layout/list1"/>
    <dgm:cxn modelId="{8E2A2E72-A735-4C34-A9DB-3A9D4998EA5D}" type="presParOf" srcId="{413FACF4-CBFE-4EDE-BF5E-1F7DEF52E283}" destId="{124ED63A-D748-42FB-99D9-4A65A8BC8A16}" srcOrd="1" destOrd="0" presId="urn:microsoft.com/office/officeart/2005/8/layout/list1"/>
    <dgm:cxn modelId="{0EE07605-E101-4008-8028-7483BA4754EB}" type="presParOf" srcId="{7876CB05-2AC6-4CF6-BF9A-8F24F1BF16F1}" destId="{C5B3A155-09A8-4B6D-B97A-FCD7C6FB0248}" srcOrd="1" destOrd="0" presId="urn:microsoft.com/office/officeart/2005/8/layout/list1"/>
    <dgm:cxn modelId="{9ECE458E-0973-42AD-B354-F93CD392347C}" type="presParOf" srcId="{7876CB05-2AC6-4CF6-BF9A-8F24F1BF16F1}" destId="{621C43FA-3B91-4D7D-9F03-0C7F95FC3418}" srcOrd="2" destOrd="0" presId="urn:microsoft.com/office/officeart/2005/8/layout/list1"/>
    <dgm:cxn modelId="{39236B5D-EA30-4474-A9C3-333005DC2AD0}" type="presParOf" srcId="{7876CB05-2AC6-4CF6-BF9A-8F24F1BF16F1}" destId="{573F888A-6B50-4642-B5CB-2D107DA3A710}" srcOrd="3" destOrd="0" presId="urn:microsoft.com/office/officeart/2005/8/layout/list1"/>
    <dgm:cxn modelId="{1180F427-910E-4A91-ADE7-C08D35C2D597}" type="presParOf" srcId="{7876CB05-2AC6-4CF6-BF9A-8F24F1BF16F1}" destId="{7006EF55-8CFF-4B89-B3CD-9A928E5F15D7}" srcOrd="4" destOrd="0" presId="urn:microsoft.com/office/officeart/2005/8/layout/list1"/>
    <dgm:cxn modelId="{FDB2B1A6-F781-43D5-9D68-98188247ADBB}" type="presParOf" srcId="{7006EF55-8CFF-4B89-B3CD-9A928E5F15D7}" destId="{CA982F9F-FA37-4359-BEEB-D79136249E00}" srcOrd="0" destOrd="0" presId="urn:microsoft.com/office/officeart/2005/8/layout/list1"/>
    <dgm:cxn modelId="{90483214-8C71-4A3F-9833-A085D4CA961F}" type="presParOf" srcId="{7006EF55-8CFF-4B89-B3CD-9A928E5F15D7}" destId="{E766B5FC-FBD4-470B-8259-3B6645A0371B}" srcOrd="1" destOrd="0" presId="urn:microsoft.com/office/officeart/2005/8/layout/list1"/>
    <dgm:cxn modelId="{3105206E-31E0-41A8-8760-E47AA51887E2}" type="presParOf" srcId="{7876CB05-2AC6-4CF6-BF9A-8F24F1BF16F1}" destId="{D209CBFC-9781-40E1-94A9-348C8E473B6D}" srcOrd="5" destOrd="0" presId="urn:microsoft.com/office/officeart/2005/8/layout/list1"/>
    <dgm:cxn modelId="{3E378F78-CE60-4AD2-B938-3AE2DEE57BFE}" type="presParOf" srcId="{7876CB05-2AC6-4CF6-BF9A-8F24F1BF16F1}" destId="{2F789859-A3B1-412A-98BA-A0C7CE5013DD}" srcOrd="6" destOrd="0" presId="urn:microsoft.com/office/officeart/2005/8/layout/list1"/>
    <dgm:cxn modelId="{B6E6AC8A-6AF4-4A36-B811-32AED6850E27}" type="presParOf" srcId="{7876CB05-2AC6-4CF6-BF9A-8F24F1BF16F1}" destId="{15E2F6FE-C879-4080-A9A7-46DFE82D0266}" srcOrd="7" destOrd="0" presId="urn:microsoft.com/office/officeart/2005/8/layout/list1"/>
    <dgm:cxn modelId="{D4C903BE-5344-4647-AFFE-9B8488FE8413}" type="presParOf" srcId="{7876CB05-2AC6-4CF6-BF9A-8F24F1BF16F1}" destId="{131F75F2-7814-490D-B42B-9499704FD85B}" srcOrd="8" destOrd="0" presId="urn:microsoft.com/office/officeart/2005/8/layout/list1"/>
    <dgm:cxn modelId="{41F0647A-0F60-4DE6-9F9E-22B6BBC59247}" type="presParOf" srcId="{131F75F2-7814-490D-B42B-9499704FD85B}" destId="{87E74DEE-8016-4F81-A48E-9F07D8343F1A}" srcOrd="0" destOrd="0" presId="urn:microsoft.com/office/officeart/2005/8/layout/list1"/>
    <dgm:cxn modelId="{2A05D0C8-78EB-4795-8A11-D570BEACC1B5}" type="presParOf" srcId="{131F75F2-7814-490D-B42B-9499704FD85B}" destId="{53FA412A-6002-4A1F-8016-8B9F9949E84A}" srcOrd="1" destOrd="0" presId="urn:microsoft.com/office/officeart/2005/8/layout/list1"/>
    <dgm:cxn modelId="{DF663C37-2A5F-429A-903E-FF1BA578EDCE}" type="presParOf" srcId="{7876CB05-2AC6-4CF6-BF9A-8F24F1BF16F1}" destId="{841BE9AB-F475-4F22-97DC-7CAE2403A9B0}" srcOrd="9" destOrd="0" presId="urn:microsoft.com/office/officeart/2005/8/layout/list1"/>
    <dgm:cxn modelId="{DE2C798C-C7A9-4384-9F13-00937E1227C6}" type="presParOf" srcId="{7876CB05-2AC6-4CF6-BF9A-8F24F1BF16F1}" destId="{D6D256F6-1FA6-4DCE-8DA2-7ACD01A0B6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9ADC-BA88-47D6-ADB7-6E94E8A23519}">
      <dsp:nvSpPr>
        <dsp:cNvPr id="0" name=""/>
        <dsp:cNvSpPr/>
      </dsp:nvSpPr>
      <dsp:spPr>
        <a:xfrm>
          <a:off x="0" y="4085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C22FA2-017E-43A6-B686-38E1D4E6EA01}">
      <dsp:nvSpPr>
        <dsp:cNvPr id="0" name=""/>
        <dsp:cNvSpPr/>
      </dsp:nvSpPr>
      <dsp:spPr>
        <a:xfrm>
          <a:off x="406400" y="1133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1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Pendahuluan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142150"/>
        <a:ext cx="5631958" cy="561579"/>
      </dsp:txXfrm>
    </dsp:sp>
    <dsp:sp modelId="{A8C01001-CACC-4C7E-A0C5-3A7A8371CF34}">
      <dsp:nvSpPr>
        <dsp:cNvPr id="0" name=""/>
        <dsp:cNvSpPr/>
      </dsp:nvSpPr>
      <dsp:spPr>
        <a:xfrm>
          <a:off x="0" y="13157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CF77A-EB6C-4A94-B941-22374A2E23BD}">
      <dsp:nvSpPr>
        <dsp:cNvPr id="0" name=""/>
        <dsp:cNvSpPr/>
      </dsp:nvSpPr>
      <dsp:spPr>
        <a:xfrm>
          <a:off x="406400" y="10205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2. Media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Analisis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1049350"/>
        <a:ext cx="5631958" cy="561579"/>
      </dsp:txXfrm>
    </dsp:sp>
    <dsp:sp modelId="{CF936E8A-DA7F-4728-9F38-EE0C19DA5CBC}">
      <dsp:nvSpPr>
        <dsp:cNvPr id="0" name=""/>
        <dsp:cNvSpPr/>
      </dsp:nvSpPr>
      <dsp:spPr>
        <a:xfrm>
          <a:off x="0" y="22229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C894DF-8B77-4C46-9634-08A2353E19C1}">
      <dsp:nvSpPr>
        <dsp:cNvPr id="0" name=""/>
        <dsp:cNvSpPr/>
      </dsp:nvSpPr>
      <dsp:spPr>
        <a:xfrm>
          <a:off x="406400" y="19277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Pengertian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Umum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1956550"/>
        <a:ext cx="5631958" cy="561579"/>
      </dsp:txXfrm>
    </dsp:sp>
    <dsp:sp modelId="{481A73A1-554E-49F2-8DBC-7292C11123CF}">
      <dsp:nvSpPr>
        <dsp:cNvPr id="0" name=""/>
        <dsp:cNvSpPr/>
      </dsp:nvSpPr>
      <dsp:spPr>
        <a:xfrm>
          <a:off x="0" y="31301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987AB-C57F-40EB-9778-1A30858C6547}">
      <dsp:nvSpPr>
        <dsp:cNvPr id="0" name=""/>
        <dsp:cNvSpPr/>
      </dsp:nvSpPr>
      <dsp:spPr>
        <a:xfrm>
          <a:off x="406400" y="28349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Analisis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Jaringan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2863750"/>
        <a:ext cx="5631958" cy="561579"/>
      </dsp:txXfrm>
    </dsp:sp>
    <dsp:sp modelId="{F6F055FD-6AAB-4428-AE50-FF871CD5AE33}">
      <dsp:nvSpPr>
        <dsp:cNvPr id="0" name=""/>
        <dsp:cNvSpPr/>
      </dsp:nvSpPr>
      <dsp:spPr>
        <a:xfrm>
          <a:off x="0" y="40373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B6DBC-67DD-4BF6-BD74-40F448326E9E}">
      <dsp:nvSpPr>
        <dsp:cNvPr id="0" name=""/>
        <dsp:cNvSpPr/>
      </dsp:nvSpPr>
      <dsp:spPr>
        <a:xfrm>
          <a:off x="406400" y="37421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5. Hasil Analisa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3770950"/>
        <a:ext cx="5631958" cy="561579"/>
      </dsp:txXfrm>
    </dsp:sp>
    <dsp:sp modelId="{CABBA5EC-E590-4334-9176-95B6234E39AC}">
      <dsp:nvSpPr>
        <dsp:cNvPr id="0" name=""/>
        <dsp:cNvSpPr/>
      </dsp:nvSpPr>
      <dsp:spPr>
        <a:xfrm>
          <a:off x="0" y="4944529"/>
          <a:ext cx="8128000" cy="504000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828421-51B4-42C0-8C23-0DF5F3A441CA}">
      <dsp:nvSpPr>
        <dsp:cNvPr id="0" name=""/>
        <dsp:cNvSpPr/>
      </dsp:nvSpPr>
      <dsp:spPr>
        <a:xfrm>
          <a:off x="406400" y="4649329"/>
          <a:ext cx="5689600" cy="590400"/>
        </a:xfrm>
        <a:prstGeom prst="round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6. Kesimpulan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5221" y="4678150"/>
        <a:ext cx="5631958" cy="561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203A9-B23B-4BA9-B9D6-82F68293A6DD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5875" cap="rnd" cmpd="sng" algn="ctr">
          <a:solidFill>
            <a:schemeClr val="tx2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4E57F-64B7-47DB-BDB0-9767BBF96FFD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5875" cap="rnd" cmpd="sng" algn="ctr">
          <a:solidFill>
            <a:schemeClr val="tx2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F915B-98B3-4B52-9FEC-87B213C2E8D2}">
      <dsp:nvSpPr>
        <dsp:cNvPr id="0" name=""/>
        <dsp:cNvSpPr/>
      </dsp:nvSpPr>
      <dsp:spPr>
        <a:xfrm>
          <a:off x="2225972" y="485320"/>
          <a:ext cx="3676054" cy="1838027"/>
        </a:xfrm>
        <a:prstGeom prst="snip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Data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dari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masing-masing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aplikasi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tersebut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kemudian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dikumpulkan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untuk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membuat</a:t>
          </a: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analisisnya</a:t>
          </a:r>
          <a:r>
            <a:rPr lang="en-US" sz="2400" b="1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300" kern="1200" dirty="0"/>
        </a:p>
      </dsp:txBody>
      <dsp:txXfrm>
        <a:off x="2225972" y="638492"/>
        <a:ext cx="3522882" cy="1684855"/>
      </dsp:txXfrm>
    </dsp:sp>
    <dsp:sp modelId="{0A09E8F8-8C1F-449A-9D8B-4B14EE4BB902}">
      <dsp:nvSpPr>
        <dsp:cNvPr id="0" name=""/>
        <dsp:cNvSpPr/>
      </dsp:nvSpPr>
      <dsp:spPr>
        <a:xfrm>
          <a:off x="1959" y="3095319"/>
          <a:ext cx="3676054" cy="1838027"/>
        </a:xfrm>
        <a:prstGeom prst="snip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Network Cell Info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59" y="3248491"/>
        <a:ext cx="3522882" cy="1684855"/>
      </dsp:txXfrm>
    </dsp:sp>
    <dsp:sp modelId="{930747F7-309F-4487-815D-FCDDB12A128A}">
      <dsp:nvSpPr>
        <dsp:cNvPr id="0" name=""/>
        <dsp:cNvSpPr/>
      </dsp:nvSpPr>
      <dsp:spPr>
        <a:xfrm>
          <a:off x="4449985" y="3095319"/>
          <a:ext cx="3676054" cy="1838027"/>
        </a:xfrm>
        <a:prstGeom prst="snip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Arial" panose="020B0604020202020204" pitchFamily="34" charset="0"/>
              <a:cs typeface="Arial" panose="020B0604020202020204" pitchFamily="34" charset="0"/>
            </a:rPr>
            <a:t>Speedtest</a:t>
          </a:r>
          <a:endParaRPr lang="en-ID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49985" y="3248491"/>
        <a:ext cx="3522882" cy="1684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C43FA-3B91-4D7D-9F03-0C7F95FC3418}">
      <dsp:nvSpPr>
        <dsp:cNvPr id="0" name=""/>
        <dsp:cNvSpPr/>
      </dsp:nvSpPr>
      <dsp:spPr>
        <a:xfrm>
          <a:off x="0" y="512547"/>
          <a:ext cx="8128000" cy="831600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4ED63A-D748-42FB-99D9-4A65A8BC8A16}">
      <dsp:nvSpPr>
        <dsp:cNvPr id="0" name=""/>
        <dsp:cNvSpPr/>
      </dsp:nvSpPr>
      <dsp:spPr>
        <a:xfrm>
          <a:off x="406400" y="25467"/>
          <a:ext cx="5689600" cy="974160"/>
        </a:xfrm>
        <a:prstGeom prst="snip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anose="020B0604020202020204" pitchFamily="34" charset="0"/>
              <a:cs typeface="Arial" panose="020B0604020202020204" pitchFamily="34" charset="0"/>
            </a:rPr>
            <a:t>INDOSAT</a:t>
          </a:r>
          <a:endParaRPr lang="en-ID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7582" y="106649"/>
        <a:ext cx="5527236" cy="892978"/>
      </dsp:txXfrm>
    </dsp:sp>
    <dsp:sp modelId="{2F789859-A3B1-412A-98BA-A0C7CE5013DD}">
      <dsp:nvSpPr>
        <dsp:cNvPr id="0" name=""/>
        <dsp:cNvSpPr/>
      </dsp:nvSpPr>
      <dsp:spPr>
        <a:xfrm>
          <a:off x="0" y="2009427"/>
          <a:ext cx="8128000" cy="831600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66B5FC-FBD4-470B-8259-3B6645A0371B}">
      <dsp:nvSpPr>
        <dsp:cNvPr id="0" name=""/>
        <dsp:cNvSpPr/>
      </dsp:nvSpPr>
      <dsp:spPr>
        <a:xfrm>
          <a:off x="406400" y="1522347"/>
          <a:ext cx="5689600" cy="974160"/>
        </a:xfrm>
        <a:prstGeom prst="snip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anose="020B0604020202020204" pitchFamily="34" charset="0"/>
              <a:cs typeface="Arial" panose="020B0604020202020204" pitchFamily="34" charset="0"/>
            </a:rPr>
            <a:t>TRI</a:t>
          </a:r>
          <a:endParaRPr lang="en-ID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7582" y="1603529"/>
        <a:ext cx="5527236" cy="892978"/>
      </dsp:txXfrm>
    </dsp:sp>
    <dsp:sp modelId="{D6D256F6-1FA6-4DCE-8DA2-7ACD01A0B6B2}">
      <dsp:nvSpPr>
        <dsp:cNvPr id="0" name=""/>
        <dsp:cNvSpPr/>
      </dsp:nvSpPr>
      <dsp:spPr>
        <a:xfrm>
          <a:off x="0" y="3506307"/>
          <a:ext cx="8128000" cy="831600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tx2"/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FA412A-6002-4A1F-8016-8B9F9949E84A}">
      <dsp:nvSpPr>
        <dsp:cNvPr id="0" name=""/>
        <dsp:cNvSpPr/>
      </dsp:nvSpPr>
      <dsp:spPr>
        <a:xfrm>
          <a:off x="406400" y="3019227"/>
          <a:ext cx="5689600" cy="974160"/>
        </a:xfrm>
        <a:prstGeom prst="snip2Same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solidFill>
            <a:schemeClr val="tx2"/>
          </a:solidFill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anose="020B0604020202020204" pitchFamily="34" charset="0"/>
              <a:cs typeface="Arial" panose="020B0604020202020204" pitchFamily="34" charset="0"/>
            </a:rPr>
            <a:t>SMARTFREN</a:t>
          </a:r>
          <a:endParaRPr lang="en-ID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7582" y="3100409"/>
        <a:ext cx="5527236" cy="892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04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05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20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4814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493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2985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988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082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50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6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640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88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82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85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449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775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743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9492DB-7D98-4223-BB17-D50FF35D09CF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29AD64-3B1D-4822-9E6E-8F6744D077F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790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10409B-0237-4D4B-BCC8-01210B71A91A}"/>
              </a:ext>
            </a:extLst>
          </p:cNvPr>
          <p:cNvSpPr/>
          <p:nvPr/>
        </p:nvSpPr>
        <p:spPr>
          <a:xfrm>
            <a:off x="204186" y="5289098"/>
            <a:ext cx="1766657" cy="1457931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 w="0">
                <a:solidFill>
                  <a:schemeClr val="tx2"/>
                </a:solidFill>
              </a:ln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2BC51-D4F1-4BDE-A264-79AFAB5CECBF}"/>
              </a:ext>
            </a:extLst>
          </p:cNvPr>
          <p:cNvSpPr/>
          <p:nvPr/>
        </p:nvSpPr>
        <p:spPr>
          <a:xfrm>
            <a:off x="2938509" y="2054193"/>
            <a:ext cx="633815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PENGANTAR TELEKOMUNIKASI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C5A1A-E68F-4612-98A8-749833D178FD}"/>
              </a:ext>
            </a:extLst>
          </p:cNvPr>
          <p:cNvSpPr/>
          <p:nvPr/>
        </p:nvSpPr>
        <p:spPr>
          <a:xfrm>
            <a:off x="2938509" y="3904103"/>
            <a:ext cx="740311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Analisis</a:t>
            </a:r>
            <a:r>
              <a:rPr lang="en-ID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Base Transceiver Station (BTS) </a:t>
            </a:r>
            <a:r>
              <a:rPr lang="en-ID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dengan</a:t>
            </a:r>
            <a:r>
              <a:rPr lang="en-ID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ID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menggunakan</a:t>
            </a:r>
            <a:r>
              <a:rPr lang="en-ID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Network Signal Info Pro, Network Cell Info, dan </a:t>
            </a:r>
            <a:r>
              <a:rPr lang="en-ID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Speedtest</a:t>
            </a:r>
            <a:r>
              <a:rPr lang="en-ID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 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A1C4E895-75D7-42E4-9CC8-85E43CC05979}"/>
              </a:ext>
            </a:extLst>
          </p:cNvPr>
          <p:cNvSpPr/>
          <p:nvPr/>
        </p:nvSpPr>
        <p:spPr>
          <a:xfrm>
            <a:off x="2601158" y="3808519"/>
            <a:ext cx="9590842" cy="95584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926DF8-B305-4331-A970-C763CB67D587}"/>
              </a:ext>
            </a:extLst>
          </p:cNvPr>
          <p:cNvSpPr/>
          <p:nvPr/>
        </p:nvSpPr>
        <p:spPr>
          <a:xfrm>
            <a:off x="8740417" y="0"/>
            <a:ext cx="348281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Dosen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Pengampu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: </a:t>
            </a:r>
          </a:p>
          <a:p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-Adi </a:t>
            </a:r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Hermansyah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M.T</a:t>
            </a:r>
          </a:p>
          <a:p>
            <a:r>
              <a: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-Ah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mad Fali </a:t>
            </a:r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Oklillas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M.T</a:t>
            </a:r>
            <a:endParaRPr lang="en-US" sz="2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82726-26DD-45F2-B6F3-044F5B0AFB8C}"/>
              </a:ext>
            </a:extLst>
          </p:cNvPr>
          <p:cNvSpPr/>
          <p:nvPr/>
        </p:nvSpPr>
        <p:spPr>
          <a:xfrm>
            <a:off x="9917875" y="6286542"/>
            <a:ext cx="23038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Kelompok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6</a:t>
            </a:r>
            <a:endParaRPr lang="en-ID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A4B1B-5591-4BCE-B24F-50F6B3FF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" y="5524244"/>
            <a:ext cx="883997" cy="9876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308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9FC914-6B1B-4D17-B849-64FD741C0CA5}"/>
              </a:ext>
            </a:extLst>
          </p:cNvPr>
          <p:cNvSpPr/>
          <p:nvPr/>
        </p:nvSpPr>
        <p:spPr>
          <a:xfrm>
            <a:off x="1946910" y="2602805"/>
            <a:ext cx="3648723" cy="3986074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EB172-3608-4FD5-92E0-DE4BD7FB1C2D}"/>
              </a:ext>
            </a:extLst>
          </p:cNvPr>
          <p:cNvSpPr/>
          <p:nvPr/>
        </p:nvSpPr>
        <p:spPr>
          <a:xfrm>
            <a:off x="1549989" y="-77705"/>
            <a:ext cx="1056571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RSRQ </a:t>
            </a:r>
          </a:p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(Reference Signal </a:t>
            </a:r>
            <a:r>
              <a:rPr lang="en-US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Ricieved</a:t>
            </a:r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Quality)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3CEB9-0011-4974-B5AC-62C9C2F6585C}"/>
              </a:ext>
            </a:extLst>
          </p:cNvPr>
          <p:cNvSpPr txBox="1"/>
          <p:nvPr/>
        </p:nvSpPr>
        <p:spPr>
          <a:xfrm>
            <a:off x="5782064" y="2058477"/>
            <a:ext cx="65135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RSRQ (Reference Signal Receive Quality)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UE.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Rasio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RSRP dan wideband power. RSRQ juga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dipengaruhi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noise dan interference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UE.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Satuan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RSRQ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dB dan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nilainya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selalu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RSSI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selalu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 x RSRP). RSRQ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proses handover di mana RSRQ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meranking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performansi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kandidat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proses cell selection-reselection dan handover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d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96323A-16DD-45BF-AD51-AD3CAC71E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43569"/>
              </p:ext>
            </p:extLst>
          </p:nvPr>
        </p:nvGraphicFramePr>
        <p:xfrm>
          <a:off x="2218551" y="2812762"/>
          <a:ext cx="3105442" cy="3566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52721">
                  <a:extLst>
                    <a:ext uri="{9D8B030D-6E8A-4147-A177-3AD203B41FA5}">
                      <a16:colId xmlns:a16="http://schemas.microsoft.com/office/drawing/2014/main" val="1541910225"/>
                    </a:ext>
                  </a:extLst>
                </a:gridCol>
                <a:gridCol w="1552721">
                  <a:extLst>
                    <a:ext uri="{9D8B030D-6E8A-4147-A177-3AD203B41FA5}">
                      <a16:colId xmlns:a16="http://schemas.microsoft.com/office/drawing/2014/main" val="1553538486"/>
                    </a:ext>
                  </a:extLst>
                </a:gridCol>
              </a:tblGrid>
              <a:tr h="36188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 Nilai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47997"/>
                  </a:ext>
                </a:extLst>
              </a:tr>
              <a:tr h="481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93893"/>
                  </a:ext>
                </a:extLst>
              </a:tr>
              <a:tr h="481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-10, ≤ -9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5827"/>
                  </a:ext>
                </a:extLst>
              </a:tr>
              <a:tr h="48181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-15, ≤ -10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40502"/>
                  </a:ext>
                </a:extLst>
              </a:tr>
              <a:tr h="481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Buruk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-19, ≤-15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406447"/>
                  </a:ext>
                </a:extLst>
              </a:tr>
              <a:tr h="481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Buruk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-20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89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6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7A2F9-EE47-4330-9C03-01E8C71A1A11}"/>
              </a:ext>
            </a:extLst>
          </p:cNvPr>
          <p:cNvSpPr/>
          <p:nvPr/>
        </p:nvSpPr>
        <p:spPr>
          <a:xfrm>
            <a:off x="645052" y="2940702"/>
            <a:ext cx="117186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ANALISIS JARINGAN</a:t>
            </a:r>
          </a:p>
        </p:txBody>
      </p:sp>
    </p:spTree>
    <p:extLst>
      <p:ext uri="{BB962C8B-B14F-4D97-AF65-F5344CB8AC3E}">
        <p14:creationId xmlns:p14="http://schemas.microsoft.com/office/powerpoint/2010/main" val="11383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3DD060-DAAC-427F-A8A5-97586C886B77}"/>
              </a:ext>
            </a:extLst>
          </p:cNvPr>
          <p:cNvSpPr/>
          <p:nvPr/>
        </p:nvSpPr>
        <p:spPr>
          <a:xfrm>
            <a:off x="2874606" y="117603"/>
            <a:ext cx="644278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0C5966-B06B-47F2-AD38-05B645FC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830964"/>
              </p:ext>
            </p:extLst>
          </p:nvPr>
        </p:nvGraphicFramePr>
        <p:xfrm>
          <a:off x="2529150" y="2210540"/>
          <a:ext cx="8128000" cy="436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46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69A3C704-AA4F-4992-99C4-0E7CE8B95283}"/>
              </a:ext>
            </a:extLst>
          </p:cNvPr>
          <p:cNvSpPr/>
          <p:nvPr/>
        </p:nvSpPr>
        <p:spPr>
          <a:xfrm>
            <a:off x="4864963" y="2228294"/>
            <a:ext cx="7327037" cy="41103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635C2-565D-4E9B-9175-6A6DA64A631A}"/>
              </a:ext>
            </a:extLst>
          </p:cNvPr>
          <p:cNvSpPr/>
          <p:nvPr/>
        </p:nvSpPr>
        <p:spPr>
          <a:xfrm>
            <a:off x="1914988" y="0"/>
            <a:ext cx="9338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INDOSAT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7C010-A326-4EAD-B61B-45F2B43BFC26}"/>
              </a:ext>
            </a:extLst>
          </p:cNvPr>
          <p:cNvSpPr txBox="1"/>
          <p:nvPr/>
        </p:nvSpPr>
        <p:spPr>
          <a:xfrm>
            <a:off x="1118586" y="2422591"/>
            <a:ext cx="3746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provider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Indosat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menguji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Bukit Lama.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percobaan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terlampir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682C66-FA8C-4A90-841A-0F0F25F59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73156"/>
              </p:ext>
            </p:extLst>
          </p:nvPr>
        </p:nvGraphicFramePr>
        <p:xfrm>
          <a:off x="4935984" y="2422591"/>
          <a:ext cx="7173156" cy="293952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1195526">
                  <a:extLst>
                    <a:ext uri="{9D8B030D-6E8A-4147-A177-3AD203B41FA5}">
                      <a16:colId xmlns:a16="http://schemas.microsoft.com/office/drawing/2014/main" val="2469242078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949965765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543891286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116874604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2230995137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1825196214"/>
                    </a:ext>
                  </a:extLst>
                </a:gridCol>
              </a:tblGrid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JARAK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RSRQ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RSSNR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56228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-81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24,3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32,9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3291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-77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14,5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19,5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42522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-2,8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4,65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19,0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1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51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18A34-C097-435D-988E-CC0942B8F823}"/>
              </a:ext>
            </a:extLst>
          </p:cNvPr>
          <p:cNvSpPr/>
          <p:nvPr/>
        </p:nvSpPr>
        <p:spPr>
          <a:xfrm>
            <a:off x="1666411" y="0"/>
            <a:ext cx="9338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INDOSAT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B1E0B0-501C-47FB-A7F6-AA6D6677F7B0}"/>
              </a:ext>
            </a:extLst>
          </p:cNvPr>
          <p:cNvSpPr/>
          <p:nvPr/>
        </p:nvSpPr>
        <p:spPr>
          <a:xfrm>
            <a:off x="4237158" y="1493643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10 METER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9DF8B-89EB-4E3F-9CFC-9110D3DE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50" y="2299359"/>
            <a:ext cx="2420322" cy="445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7696F-947D-43A8-A28E-10A70A35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62" y="2299359"/>
            <a:ext cx="2414225" cy="445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5AAC45-1C54-4866-A36C-B9BF510A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877" y="2299359"/>
            <a:ext cx="2414225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4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18A34-C097-435D-988E-CC0942B8F823}"/>
              </a:ext>
            </a:extLst>
          </p:cNvPr>
          <p:cNvSpPr/>
          <p:nvPr/>
        </p:nvSpPr>
        <p:spPr>
          <a:xfrm>
            <a:off x="1666411" y="0"/>
            <a:ext cx="9338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INDOSAT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B1E0B0-501C-47FB-A7F6-AA6D6677F7B0}"/>
              </a:ext>
            </a:extLst>
          </p:cNvPr>
          <p:cNvSpPr/>
          <p:nvPr/>
        </p:nvSpPr>
        <p:spPr>
          <a:xfrm>
            <a:off x="4237159" y="1493643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20 METER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2BD82-F507-4A2E-97AF-5CEB5406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08" y="2448509"/>
            <a:ext cx="2670279" cy="432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3FA94-D181-40DF-94E0-EF8FE3F0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71" y="2448510"/>
            <a:ext cx="2670279" cy="4322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89D4C-3A15-4327-9530-9E81747F4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934" y="2448509"/>
            <a:ext cx="2670279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4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18A34-C097-435D-988E-CC0942B8F823}"/>
              </a:ext>
            </a:extLst>
          </p:cNvPr>
          <p:cNvSpPr/>
          <p:nvPr/>
        </p:nvSpPr>
        <p:spPr>
          <a:xfrm>
            <a:off x="1666411" y="0"/>
            <a:ext cx="9338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INDOSAT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B1E0B0-501C-47FB-A7F6-AA6D6677F7B0}"/>
              </a:ext>
            </a:extLst>
          </p:cNvPr>
          <p:cNvSpPr/>
          <p:nvPr/>
        </p:nvSpPr>
        <p:spPr>
          <a:xfrm>
            <a:off x="4237159" y="1493643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30 METER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1EE10-EF71-418B-B5A6-FC0E7D1D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52" y="2577983"/>
            <a:ext cx="2566638" cy="41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D2194-7722-44AC-B85E-CF4FC6DD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07" y="2577982"/>
            <a:ext cx="2560542" cy="417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6B8A0-B681-4F93-A1F3-A7DE831F3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066" y="2577981"/>
            <a:ext cx="2566638" cy="41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F562C5-EC34-440B-A63B-B027B63898EE}"/>
              </a:ext>
            </a:extLst>
          </p:cNvPr>
          <p:cNvSpPr/>
          <p:nvPr/>
        </p:nvSpPr>
        <p:spPr>
          <a:xfrm>
            <a:off x="1946017" y="357300"/>
            <a:ext cx="829996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GAMBAR TOWER INDOSAT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38880-CEA3-4039-A5E9-C371D242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72" y="1420427"/>
            <a:ext cx="4190260" cy="52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B5C686D6-1F85-4FD4-8894-1F6F7EE4A400}"/>
              </a:ext>
            </a:extLst>
          </p:cNvPr>
          <p:cNvSpPr/>
          <p:nvPr/>
        </p:nvSpPr>
        <p:spPr>
          <a:xfrm>
            <a:off x="4882718" y="2219417"/>
            <a:ext cx="7309282" cy="429679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83F573-2BDE-4FD3-ACFA-39362DA2BCF7}"/>
              </a:ext>
            </a:extLst>
          </p:cNvPr>
          <p:cNvSpPr/>
          <p:nvPr/>
        </p:nvSpPr>
        <p:spPr>
          <a:xfrm>
            <a:off x="2798742" y="0"/>
            <a:ext cx="76065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TRI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F99FF-2608-43DE-9BF7-44042DEE7046}"/>
              </a:ext>
            </a:extLst>
          </p:cNvPr>
          <p:cNvSpPr txBox="1"/>
          <p:nvPr/>
        </p:nvSpPr>
        <p:spPr>
          <a:xfrm>
            <a:off x="1118587" y="2512381"/>
            <a:ext cx="3764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Provider Tri,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menguji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Jl. R. E.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Martadinata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Percobaan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terlampir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5129C52-2A9C-4FC3-9562-E2AE004A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2887"/>
              </p:ext>
            </p:extLst>
          </p:nvPr>
        </p:nvGraphicFramePr>
        <p:xfrm>
          <a:off x="4935984" y="2422591"/>
          <a:ext cx="7173156" cy="293952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1195526">
                  <a:extLst>
                    <a:ext uri="{9D8B030D-6E8A-4147-A177-3AD203B41FA5}">
                      <a16:colId xmlns:a16="http://schemas.microsoft.com/office/drawing/2014/main" val="2469242078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949965765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543891286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116874604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2230995137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1825196214"/>
                    </a:ext>
                  </a:extLst>
                </a:gridCol>
              </a:tblGrid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JARAK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RSRQ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RSSNR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56228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-81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11,0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18,1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19,5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3291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-85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7,2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8,64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15,5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42522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-86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3,69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13,8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1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65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86EA-791A-4D8E-8DA2-150653881434}"/>
              </a:ext>
            </a:extLst>
          </p:cNvPr>
          <p:cNvSpPr/>
          <p:nvPr/>
        </p:nvSpPr>
        <p:spPr>
          <a:xfrm>
            <a:off x="2292715" y="161991"/>
            <a:ext cx="76065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TRI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D72310-51C3-4732-B76C-A4C915DDB54C}"/>
              </a:ext>
            </a:extLst>
          </p:cNvPr>
          <p:cNvSpPr/>
          <p:nvPr/>
        </p:nvSpPr>
        <p:spPr>
          <a:xfrm>
            <a:off x="4237158" y="1538030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10 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E0716-467E-4EF4-8A51-682C3881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49" y="2397570"/>
            <a:ext cx="2316681" cy="4395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8FE08-0ECB-4AF7-B2B8-8A443D32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43" y="2397570"/>
            <a:ext cx="2389839" cy="4395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1C23BE-3453-40A4-B3ED-94A40D8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95" y="2397570"/>
            <a:ext cx="2395936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4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774F916A-3970-405C-8FF1-6E5CF0C565E8}"/>
              </a:ext>
            </a:extLst>
          </p:cNvPr>
          <p:cNvSpPr/>
          <p:nvPr/>
        </p:nvSpPr>
        <p:spPr>
          <a:xfrm>
            <a:off x="6647236" y="3542498"/>
            <a:ext cx="3801122" cy="1571347"/>
          </a:xfrm>
          <a:prstGeom prst="flowChartDocumen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983EE23-67EA-42CE-A289-9A99C2AAF497}"/>
              </a:ext>
            </a:extLst>
          </p:cNvPr>
          <p:cNvSpPr/>
          <p:nvPr/>
        </p:nvSpPr>
        <p:spPr>
          <a:xfrm>
            <a:off x="6672769" y="1744156"/>
            <a:ext cx="3801122" cy="1571347"/>
          </a:xfrm>
          <a:prstGeom prst="flowChartDocument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0BA4337A-8E1B-4CD3-953A-D5309DAC5F2F}"/>
              </a:ext>
            </a:extLst>
          </p:cNvPr>
          <p:cNvSpPr/>
          <p:nvPr/>
        </p:nvSpPr>
        <p:spPr>
          <a:xfrm>
            <a:off x="6672769" y="5286653"/>
            <a:ext cx="3801122" cy="1571347"/>
          </a:xfrm>
          <a:prstGeom prst="flowChartDocument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9E49EAED-84CD-421E-A818-01195A0F2B37}"/>
              </a:ext>
            </a:extLst>
          </p:cNvPr>
          <p:cNvSpPr/>
          <p:nvPr/>
        </p:nvSpPr>
        <p:spPr>
          <a:xfrm>
            <a:off x="1721449" y="4087803"/>
            <a:ext cx="3801122" cy="1571347"/>
          </a:xfrm>
          <a:prstGeom prst="flowChartDocument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4686A096-AE33-4499-971C-9F6FA254BBD9}"/>
              </a:ext>
            </a:extLst>
          </p:cNvPr>
          <p:cNvSpPr/>
          <p:nvPr/>
        </p:nvSpPr>
        <p:spPr>
          <a:xfrm>
            <a:off x="1721449" y="2102291"/>
            <a:ext cx="3801122" cy="1571347"/>
          </a:xfrm>
          <a:prstGeom prst="flowChartDocument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EB088-6E7E-4D53-9685-1D03B982F05F}"/>
              </a:ext>
            </a:extLst>
          </p:cNvPr>
          <p:cNvSpPr/>
          <p:nvPr/>
        </p:nvSpPr>
        <p:spPr>
          <a:xfrm>
            <a:off x="2002653" y="2212102"/>
            <a:ext cx="3417903" cy="98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25C9F-1D6D-4FED-8B04-CB7B1C7C1B0B}"/>
              </a:ext>
            </a:extLst>
          </p:cNvPr>
          <p:cNvSpPr/>
          <p:nvPr/>
        </p:nvSpPr>
        <p:spPr>
          <a:xfrm>
            <a:off x="6864380" y="1882473"/>
            <a:ext cx="3417903" cy="98542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07A8B-0B5E-43AA-8F6B-006265AC5F68}"/>
              </a:ext>
            </a:extLst>
          </p:cNvPr>
          <p:cNvSpPr/>
          <p:nvPr/>
        </p:nvSpPr>
        <p:spPr>
          <a:xfrm>
            <a:off x="1913059" y="4196189"/>
            <a:ext cx="3417903" cy="98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85F2A0-AAEA-4479-9702-9CCCFFE88D85}"/>
              </a:ext>
            </a:extLst>
          </p:cNvPr>
          <p:cNvSpPr/>
          <p:nvPr/>
        </p:nvSpPr>
        <p:spPr>
          <a:xfrm>
            <a:off x="6864379" y="5423648"/>
            <a:ext cx="3417903" cy="98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39BC9F-DED2-4502-B6F6-C08FADEB299D}"/>
              </a:ext>
            </a:extLst>
          </p:cNvPr>
          <p:cNvSpPr/>
          <p:nvPr/>
        </p:nvSpPr>
        <p:spPr>
          <a:xfrm>
            <a:off x="6838846" y="3685288"/>
            <a:ext cx="3417903" cy="98542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71BD27-A53A-4BD4-B358-7F6347F1997C}"/>
              </a:ext>
            </a:extLst>
          </p:cNvPr>
          <p:cNvSpPr/>
          <p:nvPr/>
        </p:nvSpPr>
        <p:spPr>
          <a:xfrm>
            <a:off x="4317038" y="348893"/>
            <a:ext cx="42562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KELOMPOK 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819057-8CD1-4FCE-BF11-579302884037}"/>
              </a:ext>
            </a:extLst>
          </p:cNvPr>
          <p:cNvSpPr/>
          <p:nvPr/>
        </p:nvSpPr>
        <p:spPr>
          <a:xfrm>
            <a:off x="2002654" y="2289313"/>
            <a:ext cx="3417903" cy="830997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Syeh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Rafif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Fadhal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Nugraha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A98F4-53A1-4459-8DFC-E23411DCB56A}"/>
              </a:ext>
            </a:extLst>
          </p:cNvPr>
          <p:cNvSpPr/>
          <p:nvPr/>
        </p:nvSpPr>
        <p:spPr>
          <a:xfrm>
            <a:off x="6864380" y="3965356"/>
            <a:ext cx="33923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Tiara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Mutia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Sari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5A9E9D-17CF-4C53-86DD-BBAA94A87D47}"/>
              </a:ext>
            </a:extLst>
          </p:cNvPr>
          <p:cNvSpPr/>
          <p:nvPr/>
        </p:nvSpPr>
        <p:spPr>
          <a:xfrm>
            <a:off x="6864380" y="2136670"/>
            <a:ext cx="34179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Arinda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Intan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Safitri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B6BF5C-7A73-4B89-AD89-2861D781954C}"/>
              </a:ext>
            </a:extLst>
          </p:cNvPr>
          <p:cNvSpPr/>
          <p:nvPr/>
        </p:nvSpPr>
        <p:spPr>
          <a:xfrm>
            <a:off x="2002653" y="4223173"/>
            <a:ext cx="3322100" cy="830997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Muhammad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Fadham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Imam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Assidiqie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CAEA8E-DF22-4CB1-B359-6E454FBFF448}"/>
              </a:ext>
            </a:extLst>
          </p:cNvPr>
          <p:cNvSpPr/>
          <p:nvPr/>
        </p:nvSpPr>
        <p:spPr>
          <a:xfrm>
            <a:off x="6003642" y="2967335"/>
            <a:ext cx="1847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9D25B1-DAA8-4B9C-BFEA-1E437B468F2F}"/>
              </a:ext>
            </a:extLst>
          </p:cNvPr>
          <p:cNvSpPr txBox="1"/>
          <p:nvPr/>
        </p:nvSpPr>
        <p:spPr>
          <a:xfrm>
            <a:off x="6864379" y="5500859"/>
            <a:ext cx="3417903" cy="830997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Rahmadina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Maulia</a:t>
            </a:r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Utami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2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86EA-791A-4D8E-8DA2-150653881434}"/>
              </a:ext>
            </a:extLst>
          </p:cNvPr>
          <p:cNvSpPr/>
          <p:nvPr/>
        </p:nvSpPr>
        <p:spPr>
          <a:xfrm>
            <a:off x="2292715" y="161991"/>
            <a:ext cx="76065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TRI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D72310-51C3-4732-B76C-A4C915DDB54C}"/>
              </a:ext>
            </a:extLst>
          </p:cNvPr>
          <p:cNvSpPr/>
          <p:nvPr/>
        </p:nvSpPr>
        <p:spPr>
          <a:xfrm>
            <a:off x="4237159" y="1538030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1998-13D9-4765-81F2-D0AD7CC9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73" y="3078097"/>
            <a:ext cx="2316681" cy="3706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4328A-0A10-498C-AB8F-2B2A4E2B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62" y="3078096"/>
            <a:ext cx="2316681" cy="3706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09456-DC18-4A7A-96EB-A4506877B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551" y="3078095"/>
            <a:ext cx="2316681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2786EA-791A-4D8E-8DA2-150653881434}"/>
              </a:ext>
            </a:extLst>
          </p:cNvPr>
          <p:cNvSpPr/>
          <p:nvPr/>
        </p:nvSpPr>
        <p:spPr>
          <a:xfrm>
            <a:off x="2292715" y="161991"/>
            <a:ext cx="76065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TRI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D72310-51C3-4732-B76C-A4C915DDB54C}"/>
              </a:ext>
            </a:extLst>
          </p:cNvPr>
          <p:cNvSpPr/>
          <p:nvPr/>
        </p:nvSpPr>
        <p:spPr>
          <a:xfrm>
            <a:off x="4237159" y="1538030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FDDD-A99B-4473-A965-8899F013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555" y="2735534"/>
            <a:ext cx="2517866" cy="399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40695-AE28-44D7-8F97-13C0AC9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5533"/>
            <a:ext cx="2517866" cy="3999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A1993-82A2-46BB-80E4-9EFCE8D7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445" y="2696686"/>
            <a:ext cx="2517866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1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F562C5-EC34-440B-A63B-B027B63898EE}"/>
              </a:ext>
            </a:extLst>
          </p:cNvPr>
          <p:cNvSpPr/>
          <p:nvPr/>
        </p:nvSpPr>
        <p:spPr>
          <a:xfrm>
            <a:off x="2812022" y="357300"/>
            <a:ext cx="65679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GAMBAR TOWER TRI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9453E-814B-4BB4-AA3C-3C2039DC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50" y="1589104"/>
            <a:ext cx="3906174" cy="50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B5C686D6-1F85-4FD4-8894-1F6F7EE4A400}"/>
              </a:ext>
            </a:extLst>
          </p:cNvPr>
          <p:cNvSpPr/>
          <p:nvPr/>
        </p:nvSpPr>
        <p:spPr>
          <a:xfrm>
            <a:off x="4882718" y="2219417"/>
            <a:ext cx="7309282" cy="429679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83F573-2BDE-4FD3-ACFA-39362DA2BCF7}"/>
              </a:ext>
            </a:extLst>
          </p:cNvPr>
          <p:cNvSpPr/>
          <p:nvPr/>
        </p:nvSpPr>
        <p:spPr>
          <a:xfrm>
            <a:off x="1569448" y="62247"/>
            <a:ext cx="10477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SMARTFREN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5129C52-2A9C-4FC3-9562-E2AE004A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72570"/>
              </p:ext>
            </p:extLst>
          </p:nvPr>
        </p:nvGraphicFramePr>
        <p:xfrm>
          <a:off x="4935984" y="2422591"/>
          <a:ext cx="7173156" cy="293952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1195526">
                  <a:extLst>
                    <a:ext uri="{9D8B030D-6E8A-4147-A177-3AD203B41FA5}">
                      <a16:colId xmlns:a16="http://schemas.microsoft.com/office/drawing/2014/main" val="2469242078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949965765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543891286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3116874604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2230995137"/>
                    </a:ext>
                  </a:extLst>
                </a:gridCol>
                <a:gridCol w="1195526">
                  <a:extLst>
                    <a:ext uri="{9D8B030D-6E8A-4147-A177-3AD203B41FA5}">
                      <a16:colId xmlns:a16="http://schemas.microsoft.com/office/drawing/2014/main" val="1825196214"/>
                    </a:ext>
                  </a:extLst>
                </a:gridCol>
              </a:tblGrid>
              <a:tr h="7348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JARAK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RSRQ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RSSNR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UPLOAD</a:t>
                      </a:r>
                      <a:endParaRPr lang="en-ID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56228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9,0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14,8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6,64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3291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-84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17,2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23,2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5,63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42522"/>
                  </a:ext>
                </a:extLst>
              </a:tr>
              <a:tr h="7348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meter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-89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 </a:t>
                      </a:r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14,8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6,64 Mb/s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177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AC4251-B4D2-4DEA-AFD1-F5D934D44217}"/>
              </a:ext>
            </a:extLst>
          </p:cNvPr>
          <p:cNvSpPr txBox="1"/>
          <p:nvPr/>
        </p:nvSpPr>
        <p:spPr>
          <a:xfrm>
            <a:off x="1083077" y="2422591"/>
            <a:ext cx="3770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provider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Smartfren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menguji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Jakabaring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Kami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Percobaan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terlampir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0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28B638-62C8-47B9-8D72-3E33E64239A7}"/>
              </a:ext>
            </a:extLst>
          </p:cNvPr>
          <p:cNvSpPr/>
          <p:nvPr/>
        </p:nvSpPr>
        <p:spPr>
          <a:xfrm>
            <a:off x="1558567" y="197502"/>
            <a:ext cx="10477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SMARTFREN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F74AA-C50E-43DD-8692-AE2920741EBD}"/>
              </a:ext>
            </a:extLst>
          </p:cNvPr>
          <p:cNvSpPr/>
          <p:nvPr/>
        </p:nvSpPr>
        <p:spPr>
          <a:xfrm>
            <a:off x="4237158" y="1493642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10 METER</a:t>
            </a:r>
            <a:endParaRPr lang="en-ID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7B879-1B76-4CD0-AA88-025E7825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75" y="2973943"/>
            <a:ext cx="2591025" cy="38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3D66D-01EC-4130-BF64-9508BFEF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29" y="2973943"/>
            <a:ext cx="2591025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3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28B638-62C8-47B9-8D72-3E33E64239A7}"/>
              </a:ext>
            </a:extLst>
          </p:cNvPr>
          <p:cNvSpPr/>
          <p:nvPr/>
        </p:nvSpPr>
        <p:spPr>
          <a:xfrm>
            <a:off x="1558567" y="197502"/>
            <a:ext cx="10477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SMARTFREN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F74AA-C50E-43DD-8692-AE2920741EBD}"/>
              </a:ext>
            </a:extLst>
          </p:cNvPr>
          <p:cNvSpPr/>
          <p:nvPr/>
        </p:nvSpPr>
        <p:spPr>
          <a:xfrm>
            <a:off x="4237159" y="1493642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METER</a:t>
            </a:r>
            <a:endParaRPr lang="en-ID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37917-FE4F-4733-A78A-56265568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30" y="2977258"/>
            <a:ext cx="2481287" cy="377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0A074-4949-4797-9A29-E7006C4D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33" y="2977258"/>
            <a:ext cx="2475191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28B638-62C8-47B9-8D72-3E33E64239A7}"/>
              </a:ext>
            </a:extLst>
          </p:cNvPr>
          <p:cNvSpPr/>
          <p:nvPr/>
        </p:nvSpPr>
        <p:spPr>
          <a:xfrm>
            <a:off x="1558567" y="197502"/>
            <a:ext cx="10477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 JARINGAN SMARTFREN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F74AA-C50E-43DD-8692-AE2920741EBD}"/>
              </a:ext>
            </a:extLst>
          </p:cNvPr>
          <p:cNvSpPr/>
          <p:nvPr/>
        </p:nvSpPr>
        <p:spPr>
          <a:xfrm>
            <a:off x="4237159" y="1493642"/>
            <a:ext cx="37176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METER</a:t>
            </a:r>
            <a:endParaRPr lang="en-ID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1D453-2FF9-4EA0-990F-83134551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89" y="3001644"/>
            <a:ext cx="2438611" cy="373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9B285-D6EF-4212-9497-0C87C297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85" y="3001643"/>
            <a:ext cx="2432515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F562C5-EC34-440B-A63B-B027B63898EE}"/>
              </a:ext>
            </a:extLst>
          </p:cNvPr>
          <p:cNvSpPr/>
          <p:nvPr/>
        </p:nvSpPr>
        <p:spPr>
          <a:xfrm>
            <a:off x="1642866" y="357300"/>
            <a:ext cx="943893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GAMBAR TOWER SMARTFREN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74BC-F545-468C-9250-35711E7D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4" y="1384917"/>
            <a:ext cx="4296792" cy="52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190C0A-F427-4378-8FDF-5209636E29B8}"/>
              </a:ext>
            </a:extLst>
          </p:cNvPr>
          <p:cNvSpPr/>
          <p:nvPr/>
        </p:nvSpPr>
        <p:spPr>
          <a:xfrm>
            <a:off x="0" y="2767280"/>
            <a:ext cx="111888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HASIL ANALISA</a:t>
            </a:r>
            <a:endParaRPr 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85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96CC43-180B-4E8E-B748-09C0B23DBCDF}"/>
              </a:ext>
            </a:extLst>
          </p:cNvPr>
          <p:cNvSpPr/>
          <p:nvPr/>
        </p:nvSpPr>
        <p:spPr>
          <a:xfrm>
            <a:off x="3604965" y="357300"/>
            <a:ext cx="49820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ANALISA UMUM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C774C-71E8-4F4C-A39E-D5E1235BA608}"/>
              </a:ext>
            </a:extLst>
          </p:cNvPr>
          <p:cNvSpPr txBox="1"/>
          <p:nvPr/>
        </p:nvSpPr>
        <p:spPr>
          <a:xfrm>
            <a:off x="1408589" y="2334826"/>
            <a:ext cx="107834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Dari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provider,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pengambilan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dan oleh orang yang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penghalang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tembok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cuaca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buruk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ditarik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dekat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tower,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bagus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internet yang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065D3-7F58-4DED-AC6A-3AEDA0B187E0}"/>
              </a:ext>
            </a:extLst>
          </p:cNvPr>
          <p:cNvSpPr/>
          <p:nvPr/>
        </p:nvSpPr>
        <p:spPr>
          <a:xfrm>
            <a:off x="1340528" y="2263805"/>
            <a:ext cx="10851472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6440A-E5A4-43D9-8C69-AA2A9B580B8E}"/>
              </a:ext>
            </a:extLst>
          </p:cNvPr>
          <p:cNvSpPr/>
          <p:nvPr/>
        </p:nvSpPr>
        <p:spPr>
          <a:xfrm>
            <a:off x="1340528" y="5398980"/>
            <a:ext cx="10851472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065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CF78421-80ED-477B-B84F-38AF3806B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360236"/>
              </p:ext>
            </p:extLst>
          </p:nvPr>
        </p:nvGraphicFramePr>
        <p:xfrm>
          <a:off x="2751091" y="1296140"/>
          <a:ext cx="8128000" cy="556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1044D7B-CD1C-4B5D-9A2D-733193BF0315}"/>
              </a:ext>
            </a:extLst>
          </p:cNvPr>
          <p:cNvSpPr/>
          <p:nvPr/>
        </p:nvSpPr>
        <p:spPr>
          <a:xfrm>
            <a:off x="4299290" y="159798"/>
            <a:ext cx="35934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ISI</a:t>
            </a:r>
          </a:p>
        </p:txBody>
      </p:sp>
    </p:spTree>
    <p:extLst>
      <p:ext uri="{BB962C8B-B14F-4D97-AF65-F5344CB8AC3E}">
        <p14:creationId xmlns:p14="http://schemas.microsoft.com/office/powerpoint/2010/main" val="110692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96CC43-180B-4E8E-B748-09C0B23DBCDF}"/>
              </a:ext>
            </a:extLst>
          </p:cNvPr>
          <p:cNvSpPr/>
          <p:nvPr/>
        </p:nvSpPr>
        <p:spPr>
          <a:xfrm>
            <a:off x="3502371" y="357300"/>
            <a:ext cx="51872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ANALISA JARAK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090B1-453C-4B0E-9D97-703DE86078F8}"/>
              </a:ext>
            </a:extLst>
          </p:cNvPr>
          <p:cNvSpPr txBox="1"/>
          <p:nvPr/>
        </p:nvSpPr>
        <p:spPr>
          <a:xfrm>
            <a:off x="1199962" y="2352583"/>
            <a:ext cx="109920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Pada percobaan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provider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kami melakukan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ketiganya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degan jarak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meter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20 meter, dan 30 meter. Lalu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kami membandingkan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semuanya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sehingga kami menyimpulkan bahwa, kecepatan upload serta download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yang berjarak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meterlah yang lebih baik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J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  <a:r>
              <a:rPr lang="en-US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jarak dari user dan tower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berpengaruh terhadap kecepatan dan kualitas internet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d-ID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60A29-4C82-4E32-8274-3806C652B294}"/>
              </a:ext>
            </a:extLst>
          </p:cNvPr>
          <p:cNvSpPr/>
          <p:nvPr/>
        </p:nvSpPr>
        <p:spPr>
          <a:xfrm>
            <a:off x="1340528" y="2263805"/>
            <a:ext cx="10851472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96347-4B12-4F84-B7FF-39EAFC8D939A}"/>
              </a:ext>
            </a:extLst>
          </p:cNvPr>
          <p:cNvSpPr/>
          <p:nvPr/>
        </p:nvSpPr>
        <p:spPr>
          <a:xfrm>
            <a:off x="1340527" y="5621044"/>
            <a:ext cx="10851472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798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ACA447-276C-44CE-B9E9-23C3F2E12AC4}"/>
              </a:ext>
            </a:extLst>
          </p:cNvPr>
          <p:cNvSpPr/>
          <p:nvPr/>
        </p:nvSpPr>
        <p:spPr>
          <a:xfrm>
            <a:off x="2041849" y="2967335"/>
            <a:ext cx="81083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KESIMPULAN</a:t>
            </a:r>
          </a:p>
        </p:txBody>
      </p:sp>
    </p:spTree>
    <p:extLst>
      <p:ext uri="{BB962C8B-B14F-4D97-AF65-F5344CB8AC3E}">
        <p14:creationId xmlns:p14="http://schemas.microsoft.com/office/powerpoint/2010/main" val="174704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D8C4CB-9F44-489F-8B64-D4886928D2E7}"/>
              </a:ext>
            </a:extLst>
          </p:cNvPr>
          <p:cNvSpPr/>
          <p:nvPr/>
        </p:nvSpPr>
        <p:spPr>
          <a:xfrm>
            <a:off x="3969456" y="552609"/>
            <a:ext cx="42530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788B8-0605-477D-82E2-47977ECAD422}"/>
              </a:ext>
            </a:extLst>
          </p:cNvPr>
          <p:cNvSpPr txBox="1">
            <a:spLocks/>
          </p:cNvSpPr>
          <p:nvPr/>
        </p:nvSpPr>
        <p:spPr>
          <a:xfrm>
            <a:off x="1289050" y="2077776"/>
            <a:ext cx="10902950" cy="414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Kesimpulan yang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berikan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provider (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Indosat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, Tri, dan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Smartfren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) yang kami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membuktikan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bila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mendekat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pusat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tower,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kecepatan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yg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berikan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begitu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sebalikanya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bila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menjauh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kecepatan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yg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berikan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lambat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akses</a:t>
            </a:r>
            <a:r>
              <a:rPr lang="en-ID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99B7D-CEC3-49C0-855C-11BAA1A4F4A6}"/>
              </a:ext>
            </a:extLst>
          </p:cNvPr>
          <p:cNvSpPr/>
          <p:nvPr/>
        </p:nvSpPr>
        <p:spPr>
          <a:xfrm>
            <a:off x="1340528" y="2263805"/>
            <a:ext cx="10851472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9EBD3C-C70D-4B05-B33F-38A6E53B751A}"/>
              </a:ext>
            </a:extLst>
          </p:cNvPr>
          <p:cNvSpPr/>
          <p:nvPr/>
        </p:nvSpPr>
        <p:spPr>
          <a:xfrm>
            <a:off x="1464816" y="5825230"/>
            <a:ext cx="10727184" cy="8877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086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A5566E-7D2E-4C9D-8982-3DEE5B1D1E4B}"/>
              </a:ext>
            </a:extLst>
          </p:cNvPr>
          <p:cNvSpPr/>
          <p:nvPr/>
        </p:nvSpPr>
        <p:spPr>
          <a:xfrm>
            <a:off x="3183092" y="920621"/>
            <a:ext cx="582581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SEKIAN DAN TERIMA KASIH</a:t>
            </a:r>
          </a:p>
        </p:txBody>
      </p:sp>
    </p:spTree>
    <p:extLst>
      <p:ext uri="{BB962C8B-B14F-4D97-AF65-F5344CB8AC3E}">
        <p14:creationId xmlns:p14="http://schemas.microsoft.com/office/powerpoint/2010/main" val="253219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87A8D5-BC56-4472-975A-6BA33CAC0296}"/>
              </a:ext>
            </a:extLst>
          </p:cNvPr>
          <p:cNvSpPr/>
          <p:nvPr/>
        </p:nvSpPr>
        <p:spPr>
          <a:xfrm>
            <a:off x="1472785" y="2967335"/>
            <a:ext cx="92464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endParaRPr 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5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F30AEC-AF25-431F-BB10-28BDFCE6F0EC}"/>
              </a:ext>
            </a:extLst>
          </p:cNvPr>
          <p:cNvSpPr/>
          <p:nvPr/>
        </p:nvSpPr>
        <p:spPr>
          <a:xfrm>
            <a:off x="4285766" y="257400"/>
            <a:ext cx="493436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10DB58-AA86-481C-9F71-8E2B7B0505A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98241" y="1341206"/>
            <a:ext cx="8715375" cy="5259394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buNone/>
            </a:pPr>
            <a:r>
              <a:rPr lang="en-US" sz="5100" dirty="0"/>
              <a:t>     </a:t>
            </a:r>
          </a:p>
          <a:p>
            <a:pPr marL="0" indent="0" algn="l">
              <a:buNone/>
            </a:pPr>
            <a:r>
              <a:rPr lang="en-US" sz="5100" b="1" dirty="0"/>
              <a:t>     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Internet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pokok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memandang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kalangan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manapun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Sejalan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manusia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mengirim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praktis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membutuhkan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komunikasi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bebas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terpencil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sekalipun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meningkatnya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Internet di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jaman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sekarang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ditingkatkan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lagi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. Oleh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sehubungan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Internet yang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jaman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sekarang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, kami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mencoba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menganalisa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operator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seluler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di Indonesia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5100" b="1" dirty="0">
                <a:latin typeface="Arial" panose="020B0604020202020204" pitchFamily="34" charset="0"/>
                <a:cs typeface="Arial" panose="020B0604020202020204" pitchFamily="34" charset="0"/>
              </a:rPr>
              <a:t> Network Cell Info dan </a:t>
            </a:r>
            <a:r>
              <a:rPr lang="en-US" sz="5100" b="1" dirty="0" err="1">
                <a:latin typeface="Arial" panose="020B0604020202020204" pitchFamily="34" charset="0"/>
                <a:cs typeface="Arial" panose="020B0604020202020204" pitchFamily="34" charset="0"/>
              </a:rPr>
              <a:t>Speedtest</a:t>
            </a:r>
            <a:endParaRPr lang="en-US" sz="5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5100" dirty="0"/>
              <a:t>     </a:t>
            </a:r>
          </a:p>
          <a:p>
            <a:pPr marL="0" indent="0" algn="l">
              <a:buNone/>
            </a:pPr>
            <a:endParaRPr lang="en-ID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9EDE45-A9DD-4774-AB8A-281456827254}"/>
              </a:ext>
            </a:extLst>
          </p:cNvPr>
          <p:cNvSpPr/>
          <p:nvPr/>
        </p:nvSpPr>
        <p:spPr>
          <a:xfrm>
            <a:off x="2075433" y="1302656"/>
            <a:ext cx="10116567" cy="4571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C09AE-274B-49EB-A28F-1420F689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33" y="6294779"/>
            <a:ext cx="10116567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0FD938-E046-4A8C-83D8-54DF3F7F688B}"/>
              </a:ext>
            </a:extLst>
          </p:cNvPr>
          <p:cNvSpPr/>
          <p:nvPr/>
        </p:nvSpPr>
        <p:spPr>
          <a:xfrm>
            <a:off x="1281642" y="2967335"/>
            <a:ext cx="96287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MEDIA ANALISIS</a:t>
            </a:r>
          </a:p>
        </p:txBody>
      </p:sp>
    </p:spTree>
    <p:extLst>
      <p:ext uri="{BB962C8B-B14F-4D97-AF65-F5344CB8AC3E}">
        <p14:creationId xmlns:p14="http://schemas.microsoft.com/office/powerpoint/2010/main" val="137513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3FD53A-BB57-46F6-9590-66885A57A10F}"/>
              </a:ext>
            </a:extLst>
          </p:cNvPr>
          <p:cNvSpPr/>
          <p:nvPr/>
        </p:nvSpPr>
        <p:spPr>
          <a:xfrm>
            <a:off x="3877283" y="197502"/>
            <a:ext cx="44374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8B2BF1-D480-4140-B0CA-CE9073296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154434"/>
              </p:ext>
            </p:extLst>
          </p:nvPr>
        </p:nvGraphicFramePr>
        <p:xfrm>
          <a:off x="2032000" y="12418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08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0C743-D7F1-42AC-A6F3-62840ED19855}"/>
              </a:ext>
            </a:extLst>
          </p:cNvPr>
          <p:cNvSpPr/>
          <p:nvPr/>
        </p:nvSpPr>
        <p:spPr>
          <a:xfrm>
            <a:off x="829394" y="2967334"/>
            <a:ext cx="115275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PENGERTIAN UMUM</a:t>
            </a:r>
          </a:p>
        </p:txBody>
      </p:sp>
    </p:spTree>
    <p:extLst>
      <p:ext uri="{BB962C8B-B14F-4D97-AF65-F5344CB8AC3E}">
        <p14:creationId xmlns:p14="http://schemas.microsoft.com/office/powerpoint/2010/main" val="427529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934D4-CB02-474E-AB93-06F1730A9693}"/>
              </a:ext>
            </a:extLst>
          </p:cNvPr>
          <p:cNvSpPr/>
          <p:nvPr/>
        </p:nvSpPr>
        <p:spPr>
          <a:xfrm>
            <a:off x="6889072" y="1935332"/>
            <a:ext cx="5140172" cy="4270159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C2C6B-FB3B-448C-9C71-2B553F939A7E}"/>
              </a:ext>
            </a:extLst>
          </p:cNvPr>
          <p:cNvSpPr/>
          <p:nvPr/>
        </p:nvSpPr>
        <p:spPr>
          <a:xfrm>
            <a:off x="816747" y="0"/>
            <a:ext cx="1157648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RSRP </a:t>
            </a:r>
          </a:p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(Reference Signal Received Power)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CE761-ACB0-4D77-9564-38050E139EDB}"/>
              </a:ext>
            </a:extLst>
          </p:cNvPr>
          <p:cNvSpPr txBox="1"/>
          <p:nvPr/>
        </p:nvSpPr>
        <p:spPr>
          <a:xfrm>
            <a:off x="1322772" y="2152835"/>
            <a:ext cx="5140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LTE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oleh user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site,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pula RSRP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user. RS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meerupakan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Reference signal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RSRP di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jangkauan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coverage. User yang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berada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luar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jangkauan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LTE. 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96C1C3FF-3A28-4FA5-AF85-F6520C55D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91503"/>
              </p:ext>
            </p:extLst>
          </p:nvPr>
        </p:nvGraphicFramePr>
        <p:xfrm>
          <a:off x="7217543" y="2399741"/>
          <a:ext cx="4554248" cy="3291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77124">
                  <a:extLst>
                    <a:ext uri="{9D8B030D-6E8A-4147-A177-3AD203B41FA5}">
                      <a16:colId xmlns:a16="http://schemas.microsoft.com/office/drawing/2014/main" val="1606290447"/>
                    </a:ext>
                  </a:extLst>
                </a:gridCol>
                <a:gridCol w="2277124">
                  <a:extLst>
                    <a:ext uri="{9D8B030D-6E8A-4147-A177-3AD203B41FA5}">
                      <a16:colId xmlns:a16="http://schemas.microsoft.com/office/drawing/2014/main" val="4079949114"/>
                    </a:ext>
                  </a:extLst>
                </a:gridCol>
              </a:tblGrid>
              <a:tr h="2273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Range Nilai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87911"/>
                  </a:ext>
                </a:extLst>
              </a:tr>
              <a:tr h="2273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2729"/>
                  </a:ext>
                </a:extLst>
              </a:tr>
              <a:tr h="3978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-90, &lt; -80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403270"/>
                  </a:ext>
                </a:extLst>
              </a:tr>
              <a:tr h="3978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-100, &lt; -90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17491"/>
                  </a:ext>
                </a:extLst>
              </a:tr>
              <a:tr h="5683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Buruk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-120, &lt; -100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200297"/>
                  </a:ext>
                </a:extLst>
              </a:tr>
              <a:tr h="3978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Buruk</a:t>
                      </a:r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-120</a:t>
                      </a:r>
                      <a:endParaRPr lang="id-ID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D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232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294</TotalTime>
  <Words>997</Words>
  <Application>Microsoft Office PowerPoint</Application>
  <PresentationFormat>Widescreen</PresentationFormat>
  <Paragraphs>176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Aharoni</vt:lpstr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 rafif</dc:creator>
  <cp:lastModifiedBy>acer rafif</cp:lastModifiedBy>
  <cp:revision>28</cp:revision>
  <dcterms:created xsi:type="dcterms:W3CDTF">2020-10-25T08:31:40Z</dcterms:created>
  <dcterms:modified xsi:type="dcterms:W3CDTF">2020-10-27T02:56:25Z</dcterms:modified>
</cp:coreProperties>
</file>